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DA3D27-525E-4AB9-BC04-C5D426EBEADF}" v="3" dt="2022-12-09T19:41:19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6016D-08FE-20CB-831E-F8404A829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E980A-DEED-A6D1-34DA-D967002B3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13FF6-E7B6-5AEA-AAAB-356218C1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C849F-29BC-C13D-3F80-BF8448ABE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85EB-10DE-CA31-8462-FD47E695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1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747C-3357-B1C7-3C71-B2351A02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7A0C6-6447-9228-8305-F18DC6187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9E622-D9AA-7124-AAEA-40957B6F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D0085-CEFA-DA63-F03E-7847D3D4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E43E-3D0B-D1D2-F818-6BE6E130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5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FE445F-5483-48B1-3D28-2DC9C799D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8B1F8-FECD-BAB7-5E84-CE614139D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DDB66-2D62-1B70-1000-791F6BAC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8E51-F992-2485-3121-99F3DB99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22D84-9510-C583-B658-208008F0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8547A-E671-75D8-E501-BAAF6BBD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A9FDD-7560-7ADF-F462-AA65FA9D9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A53E7-E1F6-EFC6-C6ED-1256F1191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E9C23-79BE-66D4-329F-7323CB55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DB430-FEAF-7742-D8E5-ACCA87FB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A80BE-C717-DFE5-104C-A1C862DE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CADFA-50B0-3F11-EBF1-BC92ECCC5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F098C-6B58-3491-D26C-80F6080C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741B2-E99A-91D3-8DBF-AFDC4469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71E18-E87C-E4A0-6E70-D4182CC1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7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E820-7B05-C3D3-29DF-A7AB5C1E6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4F72-D7D9-879F-381B-DD02BBD4D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0F3E5-D83C-EB61-AC1E-DD3EFA0FD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31618-E3FB-4B00-4A94-41FFEF83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E271A-626B-A968-6C50-86CC145E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5DA2E-E2C8-B54D-EED0-367E1FD8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0DEAB-91B8-8BAD-C166-8E197A21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BDAEE-73BD-38E3-4C76-4022EA16A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2ABCB-C669-CD3B-789D-1FBACA2F1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3C475-05DF-1ADF-9855-6D6DDFAAF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B293B4-259E-88DF-C1ED-696311CD46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3DBF16-1D8F-3E08-3157-FF77E8A0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18BF7-3754-F546-2E5D-41DE88FAC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ED4AA-A364-31A1-670C-C02BFAFD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0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1F0E-3B03-EDAB-4A68-7E773015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89D43D-6597-611C-1390-E36470FC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9253F-F9B8-BB8A-B705-C9F4D519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4AF97-5DA5-67EC-972C-445613E97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9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46E6B-A373-5E50-1172-2F52DD50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B7B9C4-1715-1913-9812-8D88DAD3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20072-693E-9D42-719F-C190500C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B906-CA3B-D7CE-5472-21726BA1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CB5F-1426-6919-BDFA-9E89B10F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89276-52E8-E2C4-18D7-C590D205E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B1D35-51B8-B996-7C48-27F3E61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CD1E7-3465-6DAF-BCBE-046669EA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E83B2-31F4-2E7A-252E-105CC45A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E30D-4DE6-673D-18BA-16F9EA57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358B86-0BB3-2C16-DD88-9AECFFE80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188B3-5474-B000-7ECA-36AE370BD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081AA-7F0E-A95D-0746-1CD866BA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F36C2-9852-61B3-6BBA-9021DE18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C50E3-0D92-47D2-55F5-7D1E9600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1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4C12A-2158-B802-9B37-D5D7E6B0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93217-416F-5CFA-9DD9-773111179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86DAC-792F-10C7-9856-C3B3A6C30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F653-F5B9-4A63-827C-20959EB3BDBB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7BB70-14EA-4954-F067-EB0FACE8C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B0E29-A1D8-E439-AAD6-C8A301F09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AAF7-CA35-4C42-937E-EC43BFEA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D6762CF-BD68-B7F1-7F0E-DB9BDC6AE5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0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3D2C79E-E543-1F26-9EF6-0BE8712A2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8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235AD309-2D4C-984A-02E4-BA5987E2F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58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ADCA3D7D-09CC-B969-915B-38B528645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3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deo_x0020_Preview_x0020_Image_x0020_URL xmlns="b5b92a68-70fa-4cdf-bb3a-b7b4ce44b88d">
      <Url xsi:nil="true"/>
      <Description xsi:nil="true"/>
    </Video_x0020_Preview_x0020_Image_x0020_URL>
    <Date_x0020_Revised xmlns="b5b92a68-70fa-4cdf-bb3a-b7b4ce44b88d" xsi:nil="true"/>
    <Status xmlns="b5b92a68-70fa-4cdf-bb3a-b7b4ce44b88d">Approved to go live</Status>
    <Discontinued xmlns="b5b92a68-70fa-4cdf-bb3a-b7b4ce44b88d">false</Discontinued>
    <rjyr xmlns="b5b92a68-70fa-4cdf-bb3a-b7b4ce44b88d" xsi:nil="true"/>
    <lcf76f155ced4ddcb4097134ff3c332f xmlns="b5b92a68-70fa-4cdf-bb3a-b7b4ce44b88d">
      <Terms xmlns="http://schemas.microsoft.com/office/infopath/2007/PartnerControls"/>
    </lcf76f155ced4ddcb4097134ff3c332f>
    <Video_x0020_URL xmlns="b5b92a68-70fa-4cdf-bb3a-b7b4ce44b88d">
      <Url xsi:nil="true"/>
      <Description xsi:nil="true"/>
    </Video_x0020_URL>
    <Campaign xmlns="b5b92a68-70fa-4cdf-bb3a-b7b4ce44b88d" xsi:nil="true"/>
    <Long_x0020_Title_x0020__x002d__x0020_sys xmlns="b5b92a68-70fa-4cdf-bb3a-b7b4ce44b88d" xsi:nil="true"/>
    <TaxCatchAll xmlns="315aad8e-1cdb-4494-8b6a-12b18b6f0951" xsi:nil="true"/>
    <Unique_x0020_URL xmlns="b5b92a68-70fa-4cdf-bb3a-b7b4ce44b88d">
      <Url xsi:nil="true"/>
      <Description xsi:nil="true"/>
    </Unique_x0020_URL>
    <Product_x0020_Series xmlns="b5b92a68-70fa-4cdf-bb3a-b7b4ce44b88d">
      <Value>118</Value>
      <Value>93</Value>
      <Value>340</Value>
      <Value>346</Value>
      <Value>341</Value>
      <Value>322</Value>
      <Value>319</Value>
      <Value>344</Value>
      <Value>345</Value>
    </Product_x0020_Series>
    <Description_x0020__x002d__x0020_pro xmlns="b5b92a68-70fa-4cdf-bb3a-b7b4ce44b88d" xsi:nil="true"/>
    <Web_x0020_Placement xmlns="b5b92a68-70fa-4cdf-bb3a-b7b4ce44b88d" xsi:nil="true"/>
    <Delete xmlns="b5b92a68-70fa-4cdf-bb3a-b7b4ce44b88d">false</Delete>
    <Language xmlns="b5b92a68-70fa-4cdf-bb3a-b7b4ce44b88d">English</Language>
    <Ecommerce xmlns="b5b92a68-70fa-4cdf-bb3a-b7b4ce44b88d">false</Ecommerce>
    <Description_x0020__x002d__x0020_sys xmlns="b5b92a68-70fa-4cdf-bb3a-b7b4ce44b88d" xsi:nil="true"/>
    <External_x0020_Resource_x0020_URL xmlns="b5b92a68-70fa-4cdf-bb3a-b7b4ce44b88d">
      <Url xsi:nil="true"/>
      <Description xsi:nil="true"/>
    </External_x0020_Resource_x0020_URL>
    <RMSPATH xmlns="b5b92a68-70fa-4cdf-bb3a-b7b4ce44b88d">/sites/marketing/rms/Resouce Management Library/productResources/dn/DSP Cores/CORE NANO</RMSPATH>
    <IconOverlay xmlns="http://schemas.microsoft.com/sharepoint/v4" xsi:nil="true"/>
    <Long_x0020_Title xmlns="b5b92a68-70fa-4cdf-bb3a-b7b4ce44b88d">Deploy the Right Q-SYS Solution for Your Space (PPT)</Long_x0020_Title>
    <UpdateTitlewithName xmlns="b5b92a68-70fa-4cdf-bb3a-b7b4ce44b88d">
      <Url xsi:nil="true"/>
      <Description xsi:nil="true"/>
    </UpdateTitlewithName>
    <Affected_x0020_Date_x0020_Range xmlns="b5b92a68-70fa-4cdf-bb3a-b7b4ce44b88d" xsi:nil="true"/>
    <Download_x0020_Link xmlns="b5b92a68-70fa-4cdf-bb3a-b7b4ce44b88d">
      <Url xsi:nil="true"/>
      <Description xsi:nil="true"/>
    </Download_x0020_Link>
    <Qual_x0020_Control xmlns="b5b92a68-70fa-4cdf-bb3a-b7b4ce44b88d">true</Qual_x0020_Control>
    <RML_Event_x0020__x0028_2_x0029_ xmlns="b5b92a68-70fa-4cdf-bb3a-b7b4ce44b88d">
      <Url xsi:nil="true"/>
      <Description xsi:nil="true"/>
    </RML_Event_x0020__x0028_2_x0029_>
    <Product_x0020_Model xmlns="b5b92a68-70fa-4cdf-bb3a-b7b4ce44b88d" xsi:nil="true"/>
    <Resource_Type xmlns="b5b92a68-70fa-4cdf-bb3a-b7b4ce44b88d">
      <Value>100</Value>
    </Resource_Type>
    <Revision xmlns="b5b92a68-70fa-4cdf-bb3a-b7b4ce44b88d" xsi:nil="true"/>
    <SecurityTag xmlns="b5b92a68-70fa-4cdf-bb3a-b7b4ce44b88d">
      <Value>1</Value>
    </SecurityTag>
    <lyar xmlns="b5b92a68-70fa-4cdf-bb3a-b7b4ce44b88d" xsi:nil="true"/>
    <Short_x0020_Title_x0020__x002d__x0020_corp xmlns="b5b92a68-70fa-4cdf-bb3a-b7b4ce44b88d">Deploy the Right Q-SYS Solution for Your Space (PPT)</Short_x0020_Title_x0020__x002d__x0020_corp>
    <Security_x0020_Tags xmlns="b5b92a68-70fa-4cdf-bb3a-b7b4ce44b88d">
      <Value>Public</Value>
    </Security_x0020_Tags>
    <Thumbnail xmlns="b5b92a68-70fa-4cdf-bb3a-b7b4ce44b88d" xsi:nil="true"/>
    <Region xmlns="b5b92a68-70fa-4cdf-bb3a-b7b4ce44b88d" xsi:nil="true"/>
    <Document_x0020_Number xmlns="b5b92a68-70fa-4cdf-bb3a-b7b4ce44b88d" xsi:nil="true"/>
    <SEOKeywords xmlns="b5b92a68-70fa-4cdf-bb3a-b7b4ce44b88d">Q-SYS, Q-SYS Processor, Core Nano, Core 110f, meeting room, conference camera, TSC, NM, NM, Q-SYS microphone, network amplifiers, SPA, I/O USB Bridge</SEOKeywords>
    <Topics xmlns="b5b92a68-70fa-4cdf-bb3a-b7b4ce44b88d" xsi:nil="true"/>
    <UniqueURL xmlns="b5b92a68-70fa-4cdf-bb3a-b7b4ce44b88d" xsi:nil="true"/>
    <Description_x0020__x002d__x0020_corp xmlns="b5b92a68-70fa-4cdf-bb3a-b7b4ce44b88d">Learn ow to build a solution around the Q-SYS Core Nano</Description_x0020__x002d__x0020_corp>
    <Product_x0020_Family xmlns="b5b92a68-70fa-4cdf-bb3a-b7b4ce44b88d">
      <Value>38</Value>
    </Product_x0020_Family>
    <Video_x0020_Width xmlns="b5b92a68-70fa-4cdf-bb3a-b7b4ce44b88d" xsi:nil="true"/>
    <Publish_x0020_now xmlns="b5b92a68-70fa-4cdf-bb3a-b7b4ce44b88d">false</Publish_x0020_now>
    <BadData xmlns="b5b92a68-70fa-4cdf-bb3a-b7b4ce44b88d" xsi:nil="true"/>
    <Short_x0020_Title_x0020__x002d__x0020_cin xmlns="b5b92a68-70fa-4cdf-bb3a-b7b4ce44b88d" xsi:nil="true"/>
    <Web_x0020_Grouping xmlns="b5b92a68-70fa-4cdf-bb3a-b7b4ce44b88d">Select all that apply</Web_x0020_Grouping>
    <Long_x0020_Title_x0020__x002d__x0020_pro xmlns="b5b92a68-70fa-4cdf-bb3a-b7b4ce44b88d" xsi:nil="true"/>
    <Short_x0020_Title_x0020__x002d__x0020_sys xmlns="b5b92a68-70fa-4cdf-bb3a-b7b4ce44b88d" xsi:nil="true"/>
    <Business_x0020_Unit xmlns="b5b92a68-70fa-4cdf-bb3a-b7b4ce44b88d">
      <Value>Sys</Value>
    </Business_x0020_Unit>
    <Localization_x0020_Parent xmlns="b5b92a68-70fa-4cdf-bb3a-b7b4ce44b88d" xsi:nil="true"/>
    <Video_x0020_Height xmlns="b5b92a68-70fa-4cdf-bb3a-b7b4ce44b88d" xsi:nil="true"/>
    <Short_x0020_Title_x0020__x002d__x0020_pro xmlns="b5b92a68-70fa-4cdf-bb3a-b7b4ce44b88d" xsi:nil="true"/>
    <Long_x0020_Title_x0020__x002d__x0020_cin xmlns="b5b92a68-70fa-4cdf-bb3a-b7b4ce44b88d" xsi:nil="true"/>
    <Description_x0020__x002d__x0020_cin xmlns="b5b92a68-70fa-4cdf-bb3a-b7b4ce44b88d" xsi:nil="true"/>
    <RMSFileName xmlns="b5b92a68-70fa-4cdf-bb3a-b7b4ce44b88d">q_dn_core_nano_Native_PoE_endpoints_pptx.pptx</RMSFileName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D19F1B4CA9745AE26F2497609FD6C" ma:contentTypeVersion="129" ma:contentTypeDescription="Create a new document." ma:contentTypeScope="" ma:versionID="b1e9684390f9273f393f5db321b72c07">
  <xsd:schema xmlns:xsd="http://www.w3.org/2001/XMLSchema" xmlns:xs="http://www.w3.org/2001/XMLSchema" xmlns:p="http://schemas.microsoft.com/office/2006/metadata/properties" xmlns:ns2="b5b92a68-70fa-4cdf-bb3a-b7b4ce44b88d" xmlns:ns4="http://schemas.microsoft.com/sharepoint/v4" xmlns:ns5="315aad8e-1cdb-4494-8b6a-12b18b6f0951" targetNamespace="http://schemas.microsoft.com/office/2006/metadata/properties" ma:root="true" ma:fieldsID="8fea52d66d85211ca1937268e169ddb0" ns2:_="" ns4:_="" ns5:_="">
    <xsd:import namespace="b5b92a68-70fa-4cdf-bb3a-b7b4ce44b88d"/>
    <xsd:import namespace="http://schemas.microsoft.com/sharepoint/v4"/>
    <xsd:import namespace="315aad8e-1cdb-4494-8b6a-12b18b6f0951"/>
    <xsd:element name="properties">
      <xsd:complexType>
        <xsd:sequence>
          <xsd:element name="documentManagement">
            <xsd:complexType>
              <xsd:all>
                <xsd:element ref="ns2:Resource_Type" minOccurs="0"/>
                <xsd:element ref="ns2:Date_x0020_Revised" minOccurs="0"/>
                <xsd:element ref="ns2:Revision" minOccurs="0"/>
                <xsd:element ref="ns2:Document_x0020_Number" minOccurs="0"/>
                <xsd:element ref="ns2:Business_x0020_Unit" minOccurs="0"/>
                <xsd:element ref="ns2:Short_x0020_Title_x0020__x002d__x0020_corp" minOccurs="0"/>
                <xsd:element ref="ns2:Long_x0020_Title" minOccurs="0"/>
                <xsd:element ref="ns2:Description_x0020__x002d__x0020_corp" minOccurs="0"/>
                <xsd:element ref="ns2:Product_x0020_Family" minOccurs="0"/>
                <xsd:element ref="ns2:Product_x0020_Series" minOccurs="0"/>
                <xsd:element ref="ns2:Product_x0020_Model" minOccurs="0"/>
                <xsd:element ref="ns2:Web_x0020_Grouping" minOccurs="0"/>
                <xsd:element ref="ns2:Web_x0020_Placement" minOccurs="0"/>
                <xsd:element ref="ns2:Delete" minOccurs="0"/>
                <xsd:element ref="ns2:Language" minOccurs="0"/>
                <xsd:element ref="ns2:Localization_x0020_Parent" minOccurs="0"/>
                <xsd:element ref="ns2:Security_x0020_Tags" minOccurs="0"/>
                <xsd:element ref="ns2:Status" minOccurs="0"/>
                <xsd:element ref="ns2:Video_x0020_Height" minOccurs="0"/>
                <xsd:element ref="ns2:Video_x0020_Preview_x0020_Image_x0020_URL" minOccurs="0"/>
                <xsd:element ref="ns2:Video_x0020_URL" minOccurs="0"/>
                <xsd:element ref="ns2:Video_x0020_Width" minOccurs="0"/>
                <xsd:element ref="ns2:Discontinued" minOccurs="0"/>
                <xsd:element ref="ns2:SEOKeywords" minOccurs="0"/>
                <xsd:element ref="ns2:Ecommerce" minOccurs="0"/>
                <xsd:element ref="ns2:Campaign" minOccurs="0"/>
                <xsd:element ref="ns2:Publish_x0020_now" minOccurs="0"/>
                <xsd:element ref="ns2:Affected_x0020_Date_x0020_Range" minOccurs="0"/>
                <xsd:element ref="ns2:Thumbnail" minOccurs="0"/>
                <xsd:element ref="ns2:Download_x0020_Link" minOccurs="0"/>
                <xsd:element ref="ns2:SecurityTag" minOccurs="0"/>
                <xsd:element ref="ns2:UniqueURL" minOccurs="0"/>
                <xsd:element ref="ns2:Topics" minOccurs="0"/>
                <xsd:element ref="ns2:Description_x0020__x002d__x0020_cin" minOccurs="0"/>
                <xsd:element ref="ns2:rjyr" minOccurs="0"/>
                <xsd:element ref="ns2:Short_x0020_Title_x0020__x002d__x0020_pro" minOccurs="0"/>
                <xsd:element ref="ns2:Description_x0020__x002d__x0020_pro" minOccurs="0"/>
                <xsd:element ref="ns2:Description_x0020__x002d__x0020_sys" minOccurs="0"/>
                <xsd:element ref="ns2:lyar" minOccurs="0"/>
                <xsd:element ref="ns2:Long_x0020_Title_x0020__x002d__x0020_pro" minOccurs="0"/>
                <xsd:element ref="ns2:Long_x0020_Title_x0020__x002d__x0020_sys" minOccurs="0"/>
                <xsd:element ref="ns2:UpdateTitlewithName" minOccurs="0"/>
                <xsd:element ref="ns2:BadData" minOccurs="0"/>
                <xsd:element ref="ns2:Unique_x0020_URL" minOccurs="0"/>
                <xsd:element ref="ns2:Qual_x0020_Control" minOccurs="0"/>
                <xsd:element ref="ns2:Region" minOccurs="0"/>
                <xsd:element ref="ns2:External_x0020_Resource_x0020_URL" minOccurs="0"/>
                <xsd:element ref="ns2:Keywords_x003a_KeywordAliases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RMSFileName" minOccurs="0"/>
                <xsd:element ref="ns2:RMSPATH" minOccurs="0"/>
                <xsd:element ref="ns2:Short_x0020_Title_x0020__x002d__x0020_sys" minOccurs="0"/>
                <xsd:element ref="ns2:Short_x0020_Title_x0020__x002d__x0020_cin" minOccurs="0"/>
                <xsd:element ref="ns4:IconOverlay" minOccurs="0"/>
                <xsd:element ref="ns2:MediaLengthInSeconds" minOccurs="0"/>
                <xsd:element ref="ns2:RML_Event_x0020__x0028_2_x0029_" minOccurs="0"/>
                <xsd:element ref="ns2:Long_x0020_Title_x0020__x002d__x0020_cin" minOccurs="0"/>
                <xsd:element ref="ns2:lcf76f155ced4ddcb4097134ff3c332f" minOccurs="0"/>
                <xsd:element ref="ns5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92a68-70fa-4cdf-bb3a-b7b4ce44b88d" elementFormDefault="qualified">
    <xsd:import namespace="http://schemas.microsoft.com/office/2006/documentManagement/types"/>
    <xsd:import namespace="http://schemas.microsoft.com/office/infopath/2007/PartnerControls"/>
    <xsd:element name="Resource_Type" ma:index="2" nillable="true" ma:displayName="Resource Type" ma:list="{d9083169-5e84-49f4-8be1-49d3aa211bd5}" ma:internalName="Resource_Type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ate_x0020_Revised" ma:index="4" nillable="true" ma:displayName="Date Revised" ma:format="DateOnly" ma:internalName="Date_x0020_Revised" ma:readOnly="false">
      <xsd:simpleType>
        <xsd:restriction base="dms:DateTime"/>
      </xsd:simpleType>
    </xsd:element>
    <xsd:element name="Revision" ma:index="5" nillable="true" ma:displayName="Revision Notes" ma:internalName="Revision" ma:readOnly="false">
      <xsd:simpleType>
        <xsd:restriction base="dms:Text">
          <xsd:maxLength value="255"/>
        </xsd:restriction>
      </xsd:simpleType>
    </xsd:element>
    <xsd:element name="Document_x0020_Number" ma:index="6" nillable="true" ma:displayName="Document Number" ma:indexed="true" ma:internalName="Document_x0020_Number" ma:readOnly="false">
      <xsd:simpleType>
        <xsd:restriction base="dms:Text">
          <xsd:maxLength value="15"/>
        </xsd:restriction>
      </xsd:simpleType>
    </xsd:element>
    <xsd:element name="Business_x0020_Unit" ma:index="7" nillable="true" ma:displayName="Business Unit" ma:description="Select all business units that this resource pertains to." ma:internalName="Business_x0020_Unit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Pro"/>
                        <xsd:enumeration value="Cin"/>
                        <xsd:enumeration value="Sys"/>
                        <xsd:enumeration value="Select all that appl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hort_x0020_Title_x0020__x002d__x0020_corp" ma:index="8" nillable="true" ma:displayName="Short Title" ma:internalName="Short_x0020_Title_x0020__x002d__x0020_corp" ma:readOnly="false">
      <xsd:simpleType>
        <xsd:restriction base="dms:Text">
          <xsd:maxLength value="255"/>
        </xsd:restriction>
      </xsd:simpleType>
    </xsd:element>
    <xsd:element name="Long_x0020_Title" ma:index="9" nillable="true" ma:displayName="Long Title" ma:indexed="true" ma:internalName="Long_x0020_Title" ma:readOnly="false">
      <xsd:simpleType>
        <xsd:restriction base="dms:Text">
          <xsd:maxLength value="125"/>
        </xsd:restriction>
      </xsd:simpleType>
    </xsd:element>
    <xsd:element name="Description_x0020__x002d__x0020_corp" ma:index="10" nillable="true" ma:displayName="Description - corp" ma:description="Provide enough information so the user knows what is contained in this resource." ma:internalName="Description_x0020__x002d__x0020_corp" ma:readOnly="false">
      <xsd:simpleType>
        <xsd:restriction base="dms:Note"/>
      </xsd:simpleType>
    </xsd:element>
    <xsd:element name="Product_x0020_Family" ma:index="11" nillable="true" ma:displayName="Product Family" ma:list="{cc73e77c-4114-4e57-9abf-97cf663defa0}" ma:internalName="Product_x0020_Family" ma:readOnly="false" ma:showField="Title" ma:web="e01171a4-c7e6-48e3-b3d2-2477858bb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duct_x0020_Series" ma:index="12" nillable="true" ma:displayName="Product Series" ma:list="{e8d23ce4-c564-4bc2-9718-bb6d90200ad1}" ma:internalName="Product_x0020_Series" ma:readOnly="false" ma:showField="Marketing_x0020_Series" ma:web="e01171a4-c7e6-48e3-b3d2-2477858bb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duct_x0020_Model" ma:index="13" nillable="true" ma:displayName="Product Model" ma:list="{84098f31-f584-483b-9db8-61b1c4202e7c}" ma:internalName="Product_x0020_Model" ma:readOnly="false" ma:showField="Marketing_x0020_Model" ma:web="e01171a4-c7e6-48e3-b3d2-2477858bb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Web_x0020_Grouping" ma:index="14" nillable="true" ma:displayName="Web Grouping" ma:default="Select all that apply" ma:format="Dropdown" ma:internalName="Web_x0020_Grouping" ma:readOnly="false">
      <xsd:simpleType>
        <xsd:restriction base="dms:Choice">
          <xsd:enumeration value="Select all that apply"/>
          <xsd:enumeration value="Product Page"/>
          <xsd:enumeration value="Series Page"/>
          <xsd:enumeration value="Family Page"/>
        </xsd:restriction>
      </xsd:simpleType>
    </xsd:element>
    <xsd:element name="Web_x0020_Placement" ma:index="15" nillable="true" ma:displayName="Web Placement" ma:description="Describe where to post this resource" ma:internalName="Web_x0020_Placement" ma:readOnly="false">
      <xsd:simpleType>
        <xsd:restriction base="dms:Note">
          <xsd:maxLength value="255"/>
        </xsd:restriction>
      </xsd:simpleType>
    </xsd:element>
    <xsd:element name="Delete" ma:index="16" nillable="true" ma:displayName="Archive" ma:default="0" ma:indexed="true" ma:internalName="Delete" ma:readOnly="false">
      <xsd:simpleType>
        <xsd:restriction base="dms:Boolean"/>
      </xsd:simpleType>
    </xsd:element>
    <xsd:element name="Language" ma:index="17" nillable="true" ma:displayName="Language" ma:default="English" ma:format="Dropdown" ma:indexed="true" ma:internalName="Language" ma:readOnly="false">
      <xsd:simpleType>
        <xsd:restriction base="dms:Choice">
          <xsd:enumeration value="British English"/>
          <xsd:enumeration value="English"/>
          <xsd:enumeration value="Arabic"/>
          <xsd:enumeration value="Chinese (Simplified)"/>
          <xsd:enumeration value="Chinese (Traditional)"/>
          <xsd:enumeration value="Dutch"/>
          <xsd:enumeration value="French"/>
          <xsd:enumeration value="German"/>
          <xsd:enumeration value="Hungarian"/>
          <xsd:enumeration value="Italian"/>
          <xsd:enumeration value="Japanese"/>
          <xsd:enumeration value="Korean"/>
          <xsd:enumeration value="Polish"/>
          <xsd:enumeration value="Portuguese"/>
          <xsd:enumeration value="Russian"/>
          <xsd:enumeration value="Spanish"/>
        </xsd:restriction>
      </xsd:simpleType>
    </xsd:element>
    <xsd:element name="Localization_x0020_Parent" ma:index="18" nillable="true" ma:displayName="Localization Parent" ma:list="{b5b92a68-70fa-4cdf-bb3a-b7b4ce44b88d}" ma:internalName="Localization_x0020_Parent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ecurity_x0020_Tags" ma:index="19" nillable="true" ma:displayName="Security Tags" ma:default="Public" ma:internalName="Security_x0020_Tag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"/>
                    <xsd:enumeration value="QSCRep"/>
                    <xsd:enumeration value="CPP Admin"/>
                    <xsd:enumeration value="CPP User"/>
                    <xsd:enumeration value="Direct Dealers"/>
                    <xsd:enumeration value="PREMIER Service Centers"/>
                    <xsd:enumeration value="Service Centers"/>
                    <xsd:enumeration value="Service Training"/>
                    <xsd:enumeration value="TPP"/>
                    <xsd:enumeration value="Not Public"/>
                    <xsd:enumeration value="Pre-Launch"/>
                  </xsd:restriction>
                </xsd:simpleType>
              </xsd:element>
            </xsd:sequence>
          </xsd:extension>
        </xsd:complexContent>
      </xsd:complexType>
    </xsd:element>
    <xsd:element name="Status" ma:index="20" nillable="true" ma:displayName="Status" ma:default="New resource - need approval" ma:format="RadioButtons" ma:internalName="Status" ma:readOnly="false">
      <xsd:simpleType>
        <xsd:restriction base="dms:Choice">
          <xsd:enumeration value="New resource - need approval"/>
          <xsd:enumeration value="Updated resource - need approval"/>
          <xsd:enumeration value="Rejected, see notes"/>
          <xsd:enumeration value="Approved with stipulations"/>
          <xsd:enumeration value="Approved to go live"/>
        </xsd:restriction>
      </xsd:simpleType>
    </xsd:element>
    <xsd:element name="Video_x0020_Height" ma:index="21" nillable="true" ma:displayName="Video Height" ma:internalName="Video_x0020_Height" ma:readOnly="false">
      <xsd:simpleType>
        <xsd:restriction base="dms:Text">
          <xsd:maxLength value="255"/>
        </xsd:restriction>
      </xsd:simpleType>
    </xsd:element>
    <xsd:element name="Video_x0020_Preview_x0020_Image_x0020_URL" ma:index="22" nillable="true" ma:displayName="Video Preview Image URL" ma:format="Hyperlink" ma:internalName="Video_x0020_Preview_x0020_Image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deo_x0020_URL" ma:index="23" nillable="true" ma:displayName="Video URL" ma:format="Hyperlink" ma:internalName="Video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deo_x0020_Width" ma:index="24" nillable="true" ma:displayName="Video Width" ma:internalName="Video_x0020_Width" ma:readOnly="false">
      <xsd:simpleType>
        <xsd:restriction base="dms:Text">
          <xsd:maxLength value="255"/>
        </xsd:restriction>
      </xsd:simpleType>
    </xsd:element>
    <xsd:element name="Discontinued" ma:index="25" nillable="true" ma:displayName="Discontinued" ma:default="0" ma:internalName="Discontinued" ma:readOnly="false">
      <xsd:simpleType>
        <xsd:restriction base="dms:Boolean"/>
      </xsd:simpleType>
    </xsd:element>
    <xsd:element name="SEOKeywords" ma:index="27" nillable="true" ma:displayName="SEOKeywords" ma:internalName="SEOKeywords" ma:readOnly="false">
      <xsd:simpleType>
        <xsd:restriction base="dms:Note">
          <xsd:maxLength value="255"/>
        </xsd:restriction>
      </xsd:simpleType>
    </xsd:element>
    <xsd:element name="Ecommerce" ma:index="28" nillable="true" ma:displayName="Ecommerce" ma:default="0" ma:internalName="Ecommerce" ma:readOnly="false">
      <xsd:simpleType>
        <xsd:restriction base="dms:Boolean"/>
      </xsd:simpleType>
    </xsd:element>
    <xsd:element name="Campaign" ma:index="29" nillable="true" ma:displayName="Campaign" ma:list="{fe8aab3f-d273-4eec-a0f5-d6dd8cc62006}" ma:internalName="Campaign" ma:readOnly="false" ma:showField="Title">
      <xsd:simpleType>
        <xsd:restriction base="dms:Lookup"/>
      </xsd:simpleType>
    </xsd:element>
    <xsd:element name="Publish_x0020_now" ma:index="30" nillable="true" ma:displayName="PUBLISH TO PRODUCTION ON SAVE" ma:default="0" ma:description="Items are published within the hour to DEV by default.  To bypass this default and publish directly to PRODUCTION, please check this box.&#10;" ma:internalName="Publish_x0020_now" ma:readOnly="false">
      <xsd:simpleType>
        <xsd:restriction base="dms:Boolean"/>
      </xsd:simpleType>
    </xsd:element>
    <xsd:element name="Affected_x0020_Date_x0020_Range" ma:index="31" nillable="true" ma:displayName="Affected Date Range" ma:internalName="Affected_x0020_Date_x0020_Range" ma:readOnly="false">
      <xsd:simpleType>
        <xsd:restriction base="dms:Text">
          <xsd:maxLength value="255"/>
        </xsd:restriction>
      </xsd:simpleType>
    </xsd:element>
    <xsd:element name="Thumbnail" ma:index="32" nillable="true" ma:displayName="Thumbnail" ma:description="Override the default generated thumbnail with the image at this link." ma:internalName="Thumbnail" ma:readOnly="false">
      <xsd:simpleType>
        <xsd:restriction base="dms:Text">
          <xsd:maxLength value="255"/>
        </xsd:restriction>
      </xsd:simpleType>
    </xsd:element>
    <xsd:element name="Download_x0020_Link" ma:index="33" nillable="true" ma:displayName="Download Link" ma:description="Must leave description blank" ma:format="Hyperlink" ma:internalName="Download_x0020_Link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ecurityTag" ma:index="34" nillable="true" ma:displayName="SecurityTag" ma:list="{e2afacc7-d0b4-4b81-83e6-a59e9fdfd063}" ma:internalName="SecurityTag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iqueURL" ma:index="35" nillable="true" ma:displayName="UniqueURL" ma:internalName="UniqueURL" ma:readOnly="false">
      <xsd:simpleType>
        <xsd:restriction base="dms:Note"/>
      </xsd:simpleType>
    </xsd:element>
    <xsd:element name="Topics" ma:index="36" nillable="true" ma:displayName="Topics" ma:internalName="Topic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plications"/>
                    <xsd:enumeration value="Design Best Practices"/>
                    <xsd:enumeration value="Market-Specific Case Studies"/>
                    <xsd:enumeration value="Systems Control"/>
                  </xsd:restriction>
                </xsd:simpleType>
              </xsd:element>
            </xsd:sequence>
          </xsd:extension>
        </xsd:complexContent>
      </xsd:complexType>
    </xsd:element>
    <xsd:element name="Description_x0020__x002d__x0020_cin" ma:index="40" nillable="true" ma:displayName="Description - cin" ma:hidden="true" ma:internalName="Description_x0020__x002d__x0020_cin" ma:readOnly="false">
      <xsd:simpleType>
        <xsd:restriction base="dms:Note"/>
      </xsd:simpleType>
    </xsd:element>
    <xsd:element name="rjyr" ma:index="41" nillable="true" ma:displayName="Text" ma:hidden="true" ma:internalName="rjyr" ma:readOnly="false">
      <xsd:simpleType>
        <xsd:restriction base="dms:Text"/>
      </xsd:simpleType>
    </xsd:element>
    <xsd:element name="Short_x0020_Title_x0020__x002d__x0020_pro" ma:index="42" nillable="true" ma:displayName="Short Title - pro" ma:hidden="true" ma:internalName="Short_x0020_Title_x0020__x002d__x0020_pro" ma:readOnly="false">
      <xsd:simpleType>
        <xsd:restriction base="dms:Text">
          <xsd:maxLength value="255"/>
        </xsd:restriction>
      </xsd:simpleType>
    </xsd:element>
    <xsd:element name="Description_x0020__x002d__x0020_pro" ma:index="43" nillable="true" ma:displayName="Description - pro" ma:hidden="true" ma:internalName="Description_x0020__x002d__x0020_pro" ma:readOnly="false">
      <xsd:simpleType>
        <xsd:restriction base="dms:Note"/>
      </xsd:simpleType>
    </xsd:element>
    <xsd:element name="Description_x0020__x002d__x0020_sys" ma:index="44" nillable="true" ma:displayName="Description - sys" ma:hidden="true" ma:internalName="Description_x0020__x002d__x0020_sys" ma:readOnly="false">
      <xsd:simpleType>
        <xsd:restriction base="dms:Note"/>
      </xsd:simpleType>
    </xsd:element>
    <xsd:element name="lyar" ma:index="45" nillable="true" ma:displayName="Text" ma:hidden="true" ma:internalName="lyar" ma:readOnly="false">
      <xsd:simpleType>
        <xsd:restriction base="dms:Text"/>
      </xsd:simpleType>
    </xsd:element>
    <xsd:element name="Long_x0020_Title_x0020__x002d__x0020_pro" ma:index="46" nillable="true" ma:displayName="Long Title - pro" ma:hidden="true" ma:internalName="Long_x0020_Title_x0020__x002d__x0020_pro" ma:readOnly="false">
      <xsd:simpleType>
        <xsd:restriction base="dms:Text">
          <xsd:maxLength value="255"/>
        </xsd:restriction>
      </xsd:simpleType>
    </xsd:element>
    <xsd:element name="Long_x0020_Title_x0020__x002d__x0020_sys" ma:index="47" nillable="true" ma:displayName="Long Title - sys" ma:hidden="true" ma:indexed="true" ma:internalName="Long_x0020_Title_x0020__x002d__x0020_sys" ma:readOnly="false">
      <xsd:simpleType>
        <xsd:restriction base="dms:Text">
          <xsd:maxLength value="255"/>
        </xsd:restriction>
      </xsd:simpleType>
    </xsd:element>
    <xsd:element name="UpdateTitlewithName" ma:index="48" nillable="true" ma:displayName="UpdateTitlewithName" ma:format="Hyperlink" ma:hidden="true" ma:internalName="UpdateTitlewithNam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BadData" ma:index="49" nillable="true" ma:displayName="BadData" ma:hidden="true" ma:internalName="BadData" ma:readOnly="false">
      <xsd:simpleType>
        <xsd:restriction base="dms:Text">
          <xsd:maxLength value="255"/>
        </xsd:restriction>
      </xsd:simpleType>
    </xsd:element>
    <xsd:element name="Unique_x0020_URL" ma:index="50" nillable="true" ma:displayName="Unique URL" ma:description="Must leave description blank" ma:format="Hyperlink" ma:hidden="true" ma:internalName="Unique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Qual_x0020_Control" ma:index="51" nillable="true" ma:displayName="Qual Control" ma:default="1" ma:hidden="true" ma:internalName="Qual_x0020_Control" ma:readOnly="false">
      <xsd:simpleType>
        <xsd:restriction base="dms:Boolean"/>
      </xsd:simpleType>
    </xsd:element>
    <xsd:element name="Region" ma:index="52" nillable="true" ma:displayName="Region" ma:hidden="true" ma:internalName="Region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rth America"/>
                    <xsd:enumeration value="UK"/>
                    <xsd:enumeration value="Germany"/>
                    <xsd:enumeration value="India"/>
                    <xsd:enumeration value="Asia Pacific"/>
                  </xsd:restriction>
                </xsd:simpleType>
              </xsd:element>
            </xsd:sequence>
          </xsd:extension>
        </xsd:complexContent>
      </xsd:complexType>
    </xsd:element>
    <xsd:element name="External_x0020_Resource_x0020_URL" ma:index="57" nillable="true" ma:displayName="External Resource URL" ma:description="Provide the URL only if this is an external resource." ma:format="Hyperlink" ma:hidden="true" ma:internalName="External_x0020_Resource_x0020_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Keywords_x003a_KeywordAliases" ma:index="59" nillable="true" ma:displayName="Keywords:KeywordAliases" ma:hidden="true" ma:list="{11abd9d7-b9be-4edc-9793-d6c1a4ac659f}" ma:internalName="Keywords_x003a_KeywordAliases" ma:readOnly="true" ma:showField="KeywordAliases" ma:web="e01171a4-c7e6-48e3-b3d2-2477858bb320">
      <xsd:simpleType>
        <xsd:restriction base="dms:Lookup"/>
      </xsd:simpleType>
    </xsd:element>
    <xsd:element name="MediaServiceMetadata" ma:index="6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63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6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6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6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67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6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69" nillable="true" ma:displayName="KeyPoints" ma:hidden="true" ma:internalName="MediaServiceKeyPoints" ma:readOnly="true">
      <xsd:simpleType>
        <xsd:restriction base="dms:Note"/>
      </xsd:simpleType>
    </xsd:element>
    <xsd:element name="RMSFileName" ma:index="70" nillable="true" ma:displayName="RMSFileName" ma:hidden="true" ma:internalName="RMSFileName" ma:readOnly="false">
      <xsd:simpleType>
        <xsd:restriction base="dms:Text">
          <xsd:maxLength value="255"/>
        </xsd:restriction>
      </xsd:simpleType>
    </xsd:element>
    <xsd:element name="RMSPATH" ma:index="71" nillable="true" ma:displayName="RMSPATH" ma:hidden="true" ma:internalName="RMSPATH" ma:readOnly="false">
      <xsd:simpleType>
        <xsd:restriction base="dms:Text">
          <xsd:maxLength value="255"/>
        </xsd:restriction>
      </xsd:simpleType>
    </xsd:element>
    <xsd:element name="Short_x0020_Title_x0020__x002d__x0020_sys" ma:index="72" nillable="true" ma:displayName="Short Title - sys" ma:hidden="true" ma:internalName="Short_x0020_Title_x0020__x002d__x0020_sys" ma:readOnly="false">
      <xsd:simpleType>
        <xsd:restriction base="dms:Text">
          <xsd:maxLength value="255"/>
        </xsd:restriction>
      </xsd:simpleType>
    </xsd:element>
    <xsd:element name="Short_x0020_Title_x0020__x002d__x0020_cin" ma:index="73" nillable="true" ma:displayName="Short Title - cin" ma:hidden="true" ma:internalName="Short_x0020_Title_x0020__x002d__x0020_cin" ma:readOnly="false">
      <xsd:simpleType>
        <xsd:restriction base="dms:Text">
          <xsd:maxLength value="255"/>
        </xsd:restriction>
      </xsd:simpleType>
    </xsd:element>
    <xsd:element name="MediaLengthInSeconds" ma:index="75" nillable="true" ma:displayName="MediaLengthInSeconds" ma:hidden="true" ma:internalName="MediaLengthInSeconds" ma:readOnly="true">
      <xsd:simpleType>
        <xsd:restriction base="dms:Unknown"/>
      </xsd:simpleType>
    </xsd:element>
    <xsd:element name="RML_Event_x0020__x0028_2_x0029_" ma:index="76" nillable="true" ma:displayName="RML_Event (2)" ma:hidden="true" ma:internalName="RML_Event_x0020__x0028_2_x0029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ong_x0020_Title_x0020__x002d__x0020_cin" ma:index="77" nillable="true" ma:displayName="Long Title - cin" ma:hidden="true" ma:internalName="Long_x0020_Title_x0020__x002d__x0020_cin" ma:readOnly="false">
      <xsd:simpleType>
        <xsd:restriction base="dms:Text">
          <xsd:maxLength value="255"/>
        </xsd:restriction>
      </xsd:simpleType>
    </xsd:element>
    <xsd:element name="lcf76f155ced4ddcb4097134ff3c332f" ma:index="78" nillable="true" ma:taxonomy="true" ma:internalName="lcf76f155ced4ddcb4097134ff3c332f" ma:taxonomyFieldName="MediaServiceImageTags" ma:displayName="Image Tags" ma:readOnly="false" ma:fieldId="{5cf76f15-5ced-4ddc-b409-7134ff3c332f}" ma:taxonomyMulti="true" ma:sspId="ad6164ca-cf4c-4d71-b8e1-70eb95f2e4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8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8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74" nillable="true" ma:displayName="IconOverlay" ma:hidden="true" ma:internalName="IconOverlay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aad8e-1cdb-4494-8b6a-12b18b6f0951" elementFormDefault="qualified">
    <xsd:import namespace="http://schemas.microsoft.com/office/2006/documentManagement/types"/>
    <xsd:import namespace="http://schemas.microsoft.com/office/infopath/2007/PartnerControls"/>
    <xsd:element name="TaxCatchAll" ma:index="79" nillable="true" ma:displayName="Taxonomy Catch All Column" ma:hidden="true" ma:list="{950a824a-8d3a-4e9a-9d0a-42448889d185}" ma:internalName="TaxCatchAll" ma:readOnly="false" ma:showField="CatchAllData" ma:web="315aad8e-1cdb-4494-8b6a-12b18b6f09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3" ma:displayName="Author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6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4DBF25B6-A5D3-42C7-B293-7330A5F6C9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32B7C8-0132-4454-A4F0-CA57A1370DBD}"/>
</file>

<file path=customXml/itemProps3.xml><?xml version="1.0" encoding="utf-8"?>
<ds:datastoreItem xmlns:ds="http://schemas.openxmlformats.org/officeDocument/2006/customXml" ds:itemID="{C30DB3DB-33F9-4219-858F-2511E42BD02D}"/>
</file>

<file path=customXml/itemProps4.xml><?xml version="1.0" encoding="utf-8"?>
<ds:datastoreItem xmlns:ds="http://schemas.openxmlformats.org/officeDocument/2006/customXml" ds:itemID="{5546BF08-5986-4655-922A-2BF5863E3128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q_dn_core_nano_Native_PoE_endpoints_pptx.pptx</dc:title>
  <dc:creator>Kristine Fowler</dc:creator>
  <cp:keywords>5</cp:keywords>
  <cp:lastModifiedBy>Don Linville</cp:lastModifiedBy>
  <cp:revision>4</cp:revision>
  <dcterms:created xsi:type="dcterms:W3CDTF">2022-12-09T19:07:44Z</dcterms:created>
  <dcterms:modified xsi:type="dcterms:W3CDTF">2022-12-13T17:59:17Z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0x010100A16D19F1B4CA9745AE26F2497609FD6C</vt:lpwstr>
  </property>
  <property fmtid="{D5CDD505-2E9C-101B-9397-08002B2CF9AE}" pid="3" name="MediaServiceImageTags">
    <vt:lpwstr/>
  </property>
</Properties>
</file>