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262"/>
    <a:srgbClr val="9EE943"/>
    <a:srgbClr val="A9D18E"/>
    <a:srgbClr val="007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Kelly" userId="cd6d27dc-9161-4032-ae49-498895666ae7" providerId="ADAL" clId="{2C41B995-D53A-4C42-BF3E-7DA8147446D0}"/>
    <pc:docChg chg="custSel delSld modSld">
      <pc:chgData name="Jason Kelly" userId="cd6d27dc-9161-4032-ae49-498895666ae7" providerId="ADAL" clId="{2C41B995-D53A-4C42-BF3E-7DA8147446D0}" dt="2023-07-24T21:14:46.302" v="1375" actId="20577"/>
      <pc:docMkLst>
        <pc:docMk/>
      </pc:docMkLst>
      <pc:sldChg chg="modSp mod">
        <pc:chgData name="Jason Kelly" userId="cd6d27dc-9161-4032-ae49-498895666ae7" providerId="ADAL" clId="{2C41B995-D53A-4C42-BF3E-7DA8147446D0}" dt="2023-07-24T20:44:04.209" v="81" actId="20577"/>
        <pc:sldMkLst>
          <pc:docMk/>
          <pc:sldMk cId="2443043178" sldId="256"/>
        </pc:sldMkLst>
        <pc:spChg chg="mod">
          <ac:chgData name="Jason Kelly" userId="cd6d27dc-9161-4032-ae49-498895666ae7" providerId="ADAL" clId="{2C41B995-D53A-4C42-BF3E-7DA8147446D0}" dt="2023-07-24T20:44:04.209" v="81" actId="20577"/>
          <ac:spMkLst>
            <pc:docMk/>
            <pc:sldMk cId="2443043178" sldId="256"/>
            <ac:spMk id="3" creationId="{C69D4CC6-083B-1303-9C0D-35A268D17555}"/>
          </ac:spMkLst>
        </pc:spChg>
        <pc:spChg chg="mod">
          <ac:chgData name="Jason Kelly" userId="cd6d27dc-9161-4032-ae49-498895666ae7" providerId="ADAL" clId="{2C41B995-D53A-4C42-BF3E-7DA8147446D0}" dt="2023-07-24T20:43:50.452" v="57" actId="1076"/>
          <ac:spMkLst>
            <pc:docMk/>
            <pc:sldMk cId="2443043178" sldId="256"/>
            <ac:spMk id="10" creationId="{00000000-0000-0000-0000-000000000000}"/>
          </ac:spMkLst>
        </pc:spChg>
        <pc:picChg chg="mod">
          <ac:chgData name="Jason Kelly" userId="cd6d27dc-9161-4032-ae49-498895666ae7" providerId="ADAL" clId="{2C41B995-D53A-4C42-BF3E-7DA8147446D0}" dt="2023-07-24T20:43:46.991" v="56" actId="1076"/>
          <ac:picMkLst>
            <pc:docMk/>
            <pc:sldMk cId="2443043178" sldId="256"/>
            <ac:picMk id="16" creationId="{E11B45C1-4681-16BE-0B3A-1F7ACC12347C}"/>
          </ac:picMkLst>
        </pc:picChg>
        <pc:picChg chg="mod">
          <ac:chgData name="Jason Kelly" userId="cd6d27dc-9161-4032-ae49-498895666ae7" providerId="ADAL" clId="{2C41B995-D53A-4C42-BF3E-7DA8147446D0}" dt="2023-07-24T20:43:39.501" v="54" actId="14100"/>
          <ac:picMkLst>
            <pc:docMk/>
            <pc:sldMk cId="2443043178" sldId="256"/>
            <ac:picMk id="19" creationId="{AEB4D395-0468-8932-799E-0A6BCBD96A6D}"/>
          </ac:picMkLst>
        </pc:picChg>
      </pc:sldChg>
      <pc:sldChg chg="modSp mod">
        <pc:chgData name="Jason Kelly" userId="cd6d27dc-9161-4032-ae49-498895666ae7" providerId="ADAL" clId="{2C41B995-D53A-4C42-BF3E-7DA8147446D0}" dt="2023-07-24T21:14:46.302" v="1375" actId="20577"/>
        <pc:sldMkLst>
          <pc:docMk/>
          <pc:sldMk cId="2416176580" sldId="257"/>
        </pc:sldMkLst>
        <pc:spChg chg="mod">
          <ac:chgData name="Jason Kelly" userId="cd6d27dc-9161-4032-ae49-498895666ae7" providerId="ADAL" clId="{2C41B995-D53A-4C42-BF3E-7DA8147446D0}" dt="2023-07-24T20:46:46.333" v="401" actId="1076"/>
          <ac:spMkLst>
            <pc:docMk/>
            <pc:sldMk cId="2416176580" sldId="257"/>
            <ac:spMk id="5" creationId="{11279F85-3603-A44D-9EBA-ACE7D88C88B2}"/>
          </ac:spMkLst>
        </pc:spChg>
        <pc:spChg chg="mod">
          <ac:chgData name="Jason Kelly" userId="cd6d27dc-9161-4032-ae49-498895666ae7" providerId="ADAL" clId="{2C41B995-D53A-4C42-BF3E-7DA8147446D0}" dt="2023-07-24T21:01:24.529" v="1056" actId="20577"/>
          <ac:spMkLst>
            <pc:docMk/>
            <pc:sldMk cId="2416176580" sldId="257"/>
            <ac:spMk id="6" creationId="{4E85B832-3233-F444-8391-3159A9A39E46}"/>
          </ac:spMkLst>
        </pc:spChg>
        <pc:spChg chg="mod">
          <ac:chgData name="Jason Kelly" userId="cd6d27dc-9161-4032-ae49-498895666ae7" providerId="ADAL" clId="{2C41B995-D53A-4C42-BF3E-7DA8147446D0}" dt="2023-07-24T21:14:46.302" v="1375" actId="20577"/>
          <ac:spMkLst>
            <pc:docMk/>
            <pc:sldMk cId="2416176580" sldId="257"/>
            <ac:spMk id="7" creationId="{46AD204E-2B78-0044-98C4-A1DC52086688}"/>
          </ac:spMkLst>
        </pc:spChg>
      </pc:sldChg>
      <pc:sldChg chg="del">
        <pc:chgData name="Jason Kelly" userId="cd6d27dc-9161-4032-ae49-498895666ae7" providerId="ADAL" clId="{2C41B995-D53A-4C42-BF3E-7DA8147446D0}" dt="2023-07-24T20:43:04.208" v="18" actId="47"/>
        <pc:sldMkLst>
          <pc:docMk/>
          <pc:sldMk cId="1103586171" sldId="258"/>
        </pc:sldMkLst>
      </pc:sldChg>
      <pc:sldChg chg="del">
        <pc:chgData name="Jason Kelly" userId="cd6d27dc-9161-4032-ae49-498895666ae7" providerId="ADAL" clId="{2C41B995-D53A-4C42-BF3E-7DA8147446D0}" dt="2023-07-24T20:43:04.208" v="18" actId="47"/>
        <pc:sldMkLst>
          <pc:docMk/>
          <pc:sldMk cId="953691436" sldId="259"/>
        </pc:sldMkLst>
      </pc:sldChg>
      <pc:sldChg chg="modSp mod">
        <pc:chgData name="Jason Kelly" userId="cd6d27dc-9161-4032-ae49-498895666ae7" providerId="ADAL" clId="{2C41B995-D53A-4C42-BF3E-7DA8147446D0}" dt="2023-07-24T21:13:52.033" v="1181" actId="20577"/>
        <pc:sldMkLst>
          <pc:docMk/>
          <pc:sldMk cId="915101696" sldId="262"/>
        </pc:sldMkLst>
        <pc:spChg chg="mod">
          <ac:chgData name="Jason Kelly" userId="cd6d27dc-9161-4032-ae49-498895666ae7" providerId="ADAL" clId="{2C41B995-D53A-4C42-BF3E-7DA8147446D0}" dt="2023-07-24T20:42:39.642" v="17" actId="20577"/>
          <ac:spMkLst>
            <pc:docMk/>
            <pc:sldMk cId="915101696" sldId="262"/>
            <ac:spMk id="6" creationId="{4E85B832-3233-F444-8391-3159A9A39E46}"/>
          </ac:spMkLst>
        </pc:spChg>
        <pc:spChg chg="mod">
          <ac:chgData name="Jason Kelly" userId="cd6d27dc-9161-4032-ae49-498895666ae7" providerId="ADAL" clId="{2C41B995-D53A-4C42-BF3E-7DA8147446D0}" dt="2023-07-24T21:13:52.033" v="1181" actId="20577"/>
          <ac:spMkLst>
            <pc:docMk/>
            <pc:sldMk cId="915101696" sldId="262"/>
            <ac:spMk id="7" creationId="{46AD204E-2B78-0044-98C4-A1DC5208668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0C494E-4458-6634-D316-0029620B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151A9-6A58-66DE-554E-82B29100A4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DEAFB-3B41-CD49-8072-C5AA873135A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6B5A0-E482-5E02-B29E-9F917A4333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8EBE-8C95-81BB-0D50-176C4895EF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137B-16DE-D34D-A41A-45CD08460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77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D43B02-C43F-5047-A924-65CD0C0E478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7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1E514-D291-DD47-868D-64CFBC484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305" y="231490"/>
            <a:ext cx="1597189" cy="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3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D43B02-C43F-5047-A924-65CD0C0E4781}"/>
              </a:ext>
            </a:extLst>
          </p:cNvPr>
          <p:cNvSpPr/>
          <p:nvPr userDrawn="1"/>
        </p:nvSpPr>
        <p:spPr>
          <a:xfrm>
            <a:off x="0" y="0"/>
            <a:ext cx="12192000" cy="884582"/>
          </a:xfrm>
          <a:prstGeom prst="rect">
            <a:avLst/>
          </a:prstGeom>
          <a:solidFill>
            <a:srgbClr val="007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1E514-D291-DD47-868D-64CFBC484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305" y="231490"/>
            <a:ext cx="1597189" cy="349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50E47D-B978-838C-F69E-D643F35EB1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533" y="187779"/>
            <a:ext cx="5924145" cy="55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1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CD657-800A-429B-A0EA-7ED0A090985F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FBCB-038E-4E69-8C47-E2C4DA569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7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sys.com/products/q-sys/video/nv-series/nv-21-h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690FD0-4388-784F-AAE8-638C358F9BFB}"/>
              </a:ext>
            </a:extLst>
          </p:cNvPr>
          <p:cNvSpPr txBox="1"/>
          <p:nvPr/>
        </p:nvSpPr>
        <p:spPr>
          <a:xfrm>
            <a:off x="590317" y="321147"/>
            <a:ext cx="163859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Just released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3564" y="4793403"/>
            <a:ext cx="4284280" cy="356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Adds Support for </a:t>
            </a:r>
            <a:br>
              <a:rPr lang="en-US" sz="1600" b="1" dirty="0">
                <a:latin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</a:rPr>
              <a:t>Q-SYS NV-21-HU Network Video Endpoint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8C55-FBF5-F577-CD7B-5A8F65F8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93" y="833642"/>
            <a:ext cx="7631723" cy="7096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1B45C1-4681-16BE-0B3A-1F7ACC12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39" y="3810921"/>
            <a:ext cx="3354131" cy="803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B4D395-0468-8932-799E-0A6BCBD96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864" y="2046261"/>
            <a:ext cx="4088426" cy="25679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9D4CC6-083B-1303-9C0D-35A268D17555}"/>
              </a:ext>
            </a:extLst>
          </p:cNvPr>
          <p:cNvSpPr/>
          <p:nvPr/>
        </p:nvSpPr>
        <p:spPr>
          <a:xfrm>
            <a:off x="6785937" y="4793403"/>
            <a:ext cx="4284280" cy="356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Added Flexibility: </a:t>
            </a:r>
            <a:br>
              <a:rPr lang="en-US" sz="1600" b="1" dirty="0">
                <a:latin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</a:rPr>
              <a:t>SPA-Q Series Standalone Mode</a:t>
            </a:r>
          </a:p>
        </p:txBody>
      </p:sp>
    </p:spTree>
    <p:extLst>
      <p:ext uri="{BB962C8B-B14F-4D97-AF65-F5344CB8AC3E}">
        <p14:creationId xmlns:p14="http://schemas.microsoft.com/office/powerpoint/2010/main" val="244304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279F85-3603-A44D-9EBA-ACE7D88C88B2}"/>
              </a:ext>
            </a:extLst>
          </p:cNvPr>
          <p:cNvSpPr/>
          <p:nvPr/>
        </p:nvSpPr>
        <p:spPr>
          <a:xfrm>
            <a:off x="-8596" y="4936352"/>
            <a:ext cx="12192000" cy="1921648"/>
          </a:xfrm>
          <a:prstGeom prst="rect">
            <a:avLst/>
          </a:prstGeom>
          <a:solidFill>
            <a:srgbClr val="0076BF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85B832-3233-F444-8391-3159A9A39E46}"/>
              </a:ext>
            </a:extLst>
          </p:cNvPr>
          <p:cNvSpPr/>
          <p:nvPr/>
        </p:nvSpPr>
        <p:spPr>
          <a:xfrm>
            <a:off x="635266" y="5497579"/>
            <a:ext cx="5452138" cy="11028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Delivers one of the most requested products to the Q-SYS Video portfolio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I/O extends Q-SYS network video capabilities to broader applications</a:t>
            </a:r>
            <a:endParaRPr lang="en-US" sz="14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AD204E-2B78-0044-98C4-A1DC52086688}"/>
              </a:ext>
            </a:extLst>
          </p:cNvPr>
          <p:cNvSpPr/>
          <p:nvPr/>
        </p:nvSpPr>
        <p:spPr>
          <a:xfrm>
            <a:off x="6354415" y="5485120"/>
            <a:ext cx="5716329" cy="11153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more flexibility in system design, ensuring customers 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are met</a:t>
            </a:r>
            <a:endParaRPr lang="en-US" sz="14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962" y="1761985"/>
            <a:ext cx="4360062" cy="3086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>
              <a:lnSpc>
                <a:spcPts val="1880"/>
              </a:lnSpc>
              <a:spcAft>
                <a:spcPts val="600"/>
              </a:spcAft>
            </a:pP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Introducing the next evolution for native Q-SYS video distribution.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80"/>
              </a:lnSpc>
              <a:spcAft>
                <a:spcPts val="600"/>
              </a:spcAft>
            </a:pPr>
            <a:r>
              <a:rPr lang="en-US" sz="1400" b="0" i="0" dirty="0">
                <a:solidFill>
                  <a:srgbClr val="515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NV-21-HU is a software configurable endpoint offering a comprehensive single-cable solution for video distribution, AV bridging, and device charging via USB-C.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7FE2B5-5371-1E4F-8BF5-C4D9B6D70B11}"/>
              </a:ext>
            </a:extLst>
          </p:cNvPr>
          <p:cNvSpPr/>
          <p:nvPr/>
        </p:nvSpPr>
        <p:spPr>
          <a:xfrm>
            <a:off x="168962" y="1078745"/>
            <a:ext cx="6064198" cy="6504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ts val="4120"/>
              </a:lnSpc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NV-21-HU Network Video Endpoint</a:t>
            </a:r>
            <a:endParaRPr kumimoji="0" lang="de-DE" sz="2400" b="1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698892-E812-D51C-43E0-63B020D1A121}"/>
              </a:ext>
            </a:extLst>
          </p:cNvPr>
          <p:cNvSpPr/>
          <p:nvPr/>
        </p:nvSpPr>
        <p:spPr>
          <a:xfrm>
            <a:off x="635266" y="5112991"/>
            <a:ext cx="5597894" cy="3721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dirty="0">
                <a:solidFill>
                  <a:srgbClr val="F0CD78"/>
                </a:solidFill>
                <a:latin typeface="Arial" panose="020B0604020202020204" pitchFamily="34" charset="0"/>
              </a:rPr>
              <a:t>Benefits</a:t>
            </a:r>
            <a:endParaRPr lang="de-DE" sz="2800" b="1" dirty="0">
              <a:solidFill>
                <a:srgbClr val="F0CD78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A black rectangular object with white text&#10;&#10;Description automatically generated">
            <a:extLst>
              <a:ext uri="{FF2B5EF4-FFF2-40B4-BE49-F238E27FC236}">
                <a16:creationId xmlns:a16="http://schemas.microsoft.com/office/drawing/2014/main" id="{A1A367E1-C160-CA3E-BC11-0E25717E3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24" y="652696"/>
            <a:ext cx="7772400" cy="4371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3B5FA3-5F81-E695-6C66-EB047BA4DA40}"/>
              </a:ext>
            </a:extLst>
          </p:cNvPr>
          <p:cNvSpPr txBox="1"/>
          <p:nvPr/>
        </p:nvSpPr>
        <p:spPr>
          <a:xfrm>
            <a:off x="5974591" y="3948593"/>
            <a:ext cx="5972994" cy="803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80"/>
              </a:lnSpc>
              <a:spcAft>
                <a:spcPts val="600"/>
              </a:spcAft>
            </a:pPr>
            <a:r>
              <a:rPr lang="en-US" sz="140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b="0" i="0" dirty="0">
                <a:solidFill>
                  <a:srgbClr val="515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Due to temporary software limitations, the AV Bridging feature license will be included with the purchase of each NV-21-HU (for a limited time). </a:t>
            </a:r>
            <a:r>
              <a:rPr lang="en-US" sz="140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="0" i="0" dirty="0">
                <a:solidFill>
                  <a:srgbClr val="515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lick </a:t>
            </a:r>
            <a:r>
              <a:rPr lang="en-US" sz="1400" b="0" i="0" dirty="0">
                <a:solidFill>
                  <a:srgbClr val="515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r>
              <a:rPr lang="en-US" sz="1400" b="0" i="0" dirty="0">
                <a:solidFill>
                  <a:srgbClr val="515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learn more.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7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279F85-3603-A44D-9EBA-ACE7D88C88B2}"/>
              </a:ext>
            </a:extLst>
          </p:cNvPr>
          <p:cNvSpPr/>
          <p:nvPr/>
        </p:nvSpPr>
        <p:spPr>
          <a:xfrm>
            <a:off x="0" y="4936352"/>
            <a:ext cx="12192000" cy="1921648"/>
          </a:xfrm>
          <a:prstGeom prst="rect">
            <a:avLst/>
          </a:prstGeom>
          <a:solidFill>
            <a:srgbClr val="0076BF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85B832-3233-F444-8391-3159A9A39E46}"/>
              </a:ext>
            </a:extLst>
          </p:cNvPr>
          <p:cNvSpPr/>
          <p:nvPr/>
        </p:nvSpPr>
        <p:spPr>
          <a:xfrm>
            <a:off x="635266" y="5548277"/>
            <a:ext cx="5056682" cy="12003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Avoid disruption and ensure audio reaches listeners  when and where it needs to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AD204E-2B78-0044-98C4-A1DC52086688}"/>
              </a:ext>
            </a:extLst>
          </p:cNvPr>
          <p:cNvSpPr/>
          <p:nvPr/>
        </p:nvSpPr>
        <p:spPr>
          <a:xfrm>
            <a:off x="6266311" y="5548277"/>
            <a:ext cx="5716329" cy="11153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Strengthens the Q-SYS software story, adding functionality through simple firmware updates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962" y="1792391"/>
            <a:ext cx="4360062" cy="1037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>
              <a:lnSpc>
                <a:spcPts val="1880"/>
              </a:lnSpc>
              <a:spcAft>
                <a:spcPts val="600"/>
              </a:spcAft>
            </a:pP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the unexpected occurs to your network and the connection to the Q-SYS Core is lost, ensure your SPA-Q network amplifier can still pass audio to a loudspeaker from a connected analog input signal.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7FE2B5-5371-1E4F-8BF5-C4D9B6D70B11}"/>
              </a:ext>
            </a:extLst>
          </p:cNvPr>
          <p:cNvSpPr/>
          <p:nvPr/>
        </p:nvSpPr>
        <p:spPr>
          <a:xfrm>
            <a:off x="168962" y="1078745"/>
            <a:ext cx="4631637" cy="6504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ts val="4120"/>
              </a:lnSpc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SPA-Q Standalone Mode</a:t>
            </a:r>
            <a:endParaRPr kumimoji="0" lang="de-DE" sz="2400" b="1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698892-E812-D51C-43E0-63B020D1A121}"/>
              </a:ext>
            </a:extLst>
          </p:cNvPr>
          <p:cNvSpPr/>
          <p:nvPr/>
        </p:nvSpPr>
        <p:spPr>
          <a:xfrm>
            <a:off x="635266" y="5112991"/>
            <a:ext cx="5597894" cy="3721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dirty="0">
                <a:solidFill>
                  <a:srgbClr val="F0CD78"/>
                </a:solidFill>
                <a:latin typeface="Arial" panose="020B0604020202020204" pitchFamily="34" charset="0"/>
              </a:rPr>
              <a:t>Benefits</a:t>
            </a:r>
            <a:endParaRPr lang="de-DE" sz="2800" b="1" dirty="0">
              <a:solidFill>
                <a:srgbClr val="F0CD78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A back of a device&#10;&#10;Description automatically generated">
            <a:extLst>
              <a:ext uri="{FF2B5EF4-FFF2-40B4-BE49-F238E27FC236}">
                <a16:creationId xmlns:a16="http://schemas.microsoft.com/office/drawing/2014/main" id="{80B23362-D275-DBA7-363B-C2773E4F3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92" y="1372880"/>
            <a:ext cx="6971648" cy="28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0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6D19F1B4CA9745AE26F2497609FD6C" ma:contentTypeVersion="129" ma:contentTypeDescription="Create a new document." ma:contentTypeScope="" ma:versionID="b1e9684390f9273f393f5db321b72c07">
  <xsd:schema xmlns:xsd="http://www.w3.org/2001/XMLSchema" xmlns:xs="http://www.w3.org/2001/XMLSchema" xmlns:p="http://schemas.microsoft.com/office/2006/metadata/properties" xmlns:ns2="b5b92a68-70fa-4cdf-bb3a-b7b4ce44b88d" xmlns:ns4="http://schemas.microsoft.com/sharepoint/v4" xmlns:ns5="315aad8e-1cdb-4494-8b6a-12b18b6f0951" targetNamespace="http://schemas.microsoft.com/office/2006/metadata/properties" ma:root="true" ma:fieldsID="8fea52d66d85211ca1937268e169ddb0" ns2:_="" ns4:_="" ns5:_="">
    <xsd:import namespace="b5b92a68-70fa-4cdf-bb3a-b7b4ce44b88d"/>
    <xsd:import namespace="http://schemas.microsoft.com/sharepoint/v4"/>
    <xsd:import namespace="315aad8e-1cdb-4494-8b6a-12b18b6f0951"/>
    <xsd:element name="properties">
      <xsd:complexType>
        <xsd:sequence>
          <xsd:element name="documentManagement">
            <xsd:complexType>
              <xsd:all>
                <xsd:element ref="ns2:Resource_Type" minOccurs="0"/>
                <xsd:element ref="ns2:Date_x0020_Revised" minOccurs="0"/>
                <xsd:element ref="ns2:Revision" minOccurs="0"/>
                <xsd:element ref="ns2:Document_x0020_Number" minOccurs="0"/>
                <xsd:element ref="ns2:Business_x0020_Unit" minOccurs="0"/>
                <xsd:element ref="ns2:Short_x0020_Title_x0020__x002d__x0020_corp" minOccurs="0"/>
                <xsd:element ref="ns2:Long_x0020_Title" minOccurs="0"/>
                <xsd:element ref="ns2:Description_x0020__x002d__x0020_corp" minOccurs="0"/>
                <xsd:element ref="ns2:Product_x0020_Family" minOccurs="0"/>
                <xsd:element ref="ns2:Product_x0020_Series" minOccurs="0"/>
                <xsd:element ref="ns2:Product_x0020_Model" minOccurs="0"/>
                <xsd:element ref="ns2:Web_x0020_Grouping" minOccurs="0"/>
                <xsd:element ref="ns2:Web_x0020_Placement" minOccurs="0"/>
                <xsd:element ref="ns2:Delete" minOccurs="0"/>
                <xsd:element ref="ns2:Language" minOccurs="0"/>
                <xsd:element ref="ns2:Localization_x0020_Parent" minOccurs="0"/>
                <xsd:element ref="ns2:Security_x0020_Tags" minOccurs="0"/>
                <xsd:element ref="ns2:Status" minOccurs="0"/>
                <xsd:element ref="ns2:Video_x0020_Height" minOccurs="0"/>
                <xsd:element ref="ns2:Video_x0020_Preview_x0020_Image_x0020_URL" minOccurs="0"/>
                <xsd:element ref="ns2:Video_x0020_URL" minOccurs="0"/>
                <xsd:element ref="ns2:Video_x0020_Width" minOccurs="0"/>
                <xsd:element ref="ns2:Discontinued" minOccurs="0"/>
                <xsd:element ref="ns2:SEOKeywords" minOccurs="0"/>
                <xsd:element ref="ns2:Ecommerce" minOccurs="0"/>
                <xsd:element ref="ns2:Campaign" minOccurs="0"/>
                <xsd:element ref="ns2:Publish_x0020_now" minOccurs="0"/>
                <xsd:element ref="ns2:Affected_x0020_Date_x0020_Range" minOccurs="0"/>
                <xsd:element ref="ns2:Thumbnail" minOccurs="0"/>
                <xsd:element ref="ns2:Download_x0020_Link" minOccurs="0"/>
                <xsd:element ref="ns2:SecurityTag" minOccurs="0"/>
                <xsd:element ref="ns2:UniqueURL" minOccurs="0"/>
                <xsd:element ref="ns2:Topics" minOccurs="0"/>
                <xsd:element ref="ns2:Description_x0020__x002d__x0020_cin" minOccurs="0"/>
                <xsd:element ref="ns2:rjyr" minOccurs="0"/>
                <xsd:element ref="ns2:Short_x0020_Title_x0020__x002d__x0020_pro" minOccurs="0"/>
                <xsd:element ref="ns2:Description_x0020__x002d__x0020_pro" minOccurs="0"/>
                <xsd:element ref="ns2:Description_x0020__x002d__x0020_sys" minOccurs="0"/>
                <xsd:element ref="ns2:lyar" minOccurs="0"/>
                <xsd:element ref="ns2:Long_x0020_Title_x0020__x002d__x0020_pro" minOccurs="0"/>
                <xsd:element ref="ns2:Long_x0020_Title_x0020__x002d__x0020_sys" minOccurs="0"/>
                <xsd:element ref="ns2:UpdateTitlewithName" minOccurs="0"/>
                <xsd:element ref="ns2:BadData" minOccurs="0"/>
                <xsd:element ref="ns2:Unique_x0020_URL" minOccurs="0"/>
                <xsd:element ref="ns2:Qual_x0020_Control" minOccurs="0"/>
                <xsd:element ref="ns2:Region" minOccurs="0"/>
                <xsd:element ref="ns2:External_x0020_Resource_x0020_URL" minOccurs="0"/>
                <xsd:element ref="ns2:Keywords_x003a_KeywordAliases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RMSFileName" minOccurs="0"/>
                <xsd:element ref="ns2:RMSPATH" minOccurs="0"/>
                <xsd:element ref="ns2:Short_x0020_Title_x0020__x002d__x0020_sys" minOccurs="0"/>
                <xsd:element ref="ns2:Short_x0020_Title_x0020__x002d__x0020_cin" minOccurs="0"/>
                <xsd:element ref="ns4:IconOverlay" minOccurs="0"/>
                <xsd:element ref="ns2:MediaLengthInSeconds" minOccurs="0"/>
                <xsd:element ref="ns2:RML_Event_x0020__x0028_2_x0029_" minOccurs="0"/>
                <xsd:element ref="ns2:Long_x0020_Title_x0020__x002d__x0020_cin" minOccurs="0"/>
                <xsd:element ref="ns2:lcf76f155ced4ddcb4097134ff3c332f" minOccurs="0"/>
                <xsd:element ref="ns5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92a68-70fa-4cdf-bb3a-b7b4ce44b88d" elementFormDefault="qualified">
    <xsd:import namespace="http://schemas.microsoft.com/office/2006/documentManagement/types"/>
    <xsd:import namespace="http://schemas.microsoft.com/office/infopath/2007/PartnerControls"/>
    <xsd:element name="Resource_Type" ma:index="2" nillable="true" ma:displayName="Resource Type" ma:list="{d9083169-5e84-49f4-8be1-49d3aa211bd5}" ma:internalName="Resource_Type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_x0020_Revised" ma:index="4" nillable="true" ma:displayName="Date Revised" ma:format="DateOnly" ma:internalName="Date_x0020_Revised" ma:readOnly="false">
      <xsd:simpleType>
        <xsd:restriction base="dms:DateTime"/>
      </xsd:simpleType>
    </xsd:element>
    <xsd:element name="Revision" ma:index="5" nillable="true" ma:displayName="Revision Notes" ma:internalName="Revision" ma:readOnly="false">
      <xsd:simpleType>
        <xsd:restriction base="dms:Text">
          <xsd:maxLength value="255"/>
        </xsd:restriction>
      </xsd:simpleType>
    </xsd:element>
    <xsd:element name="Document_x0020_Number" ma:index="6" nillable="true" ma:displayName="Document Number" ma:indexed="true" ma:internalName="Document_x0020_Number" ma:readOnly="false">
      <xsd:simpleType>
        <xsd:restriction base="dms:Text">
          <xsd:maxLength value="15"/>
        </xsd:restriction>
      </xsd:simpleType>
    </xsd:element>
    <xsd:element name="Business_x0020_Unit" ma:index="7" nillable="true" ma:displayName="Business Unit" ma:description="Select all business units that this resource pertains to." ma:internalName="Business_x0020_Unit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ro"/>
                        <xsd:enumeration value="Cin"/>
                        <xsd:enumeration value="Sys"/>
                        <xsd:enumeration value="Select all that appl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ort_x0020_Title_x0020__x002d__x0020_corp" ma:index="8" nillable="true" ma:displayName="Short Title" ma:internalName="Short_x0020_Title_x0020__x002d__x0020_corp" ma:readOnly="false">
      <xsd:simpleType>
        <xsd:restriction base="dms:Text">
          <xsd:maxLength value="255"/>
        </xsd:restriction>
      </xsd:simpleType>
    </xsd:element>
    <xsd:element name="Long_x0020_Title" ma:index="9" nillable="true" ma:displayName="Long Title" ma:indexed="true" ma:internalName="Long_x0020_Title" ma:readOnly="false">
      <xsd:simpleType>
        <xsd:restriction base="dms:Text">
          <xsd:maxLength value="125"/>
        </xsd:restriction>
      </xsd:simpleType>
    </xsd:element>
    <xsd:element name="Description_x0020__x002d__x0020_corp" ma:index="10" nillable="true" ma:displayName="Description - corp" ma:description="Provide enough information so the user knows what is contained in this resource." ma:internalName="Description_x0020__x002d__x0020_corp" ma:readOnly="false">
      <xsd:simpleType>
        <xsd:restriction base="dms:Note"/>
      </xsd:simpleType>
    </xsd:element>
    <xsd:element name="Product_x0020_Family" ma:index="11" nillable="true" ma:displayName="Product Family" ma:list="{cc73e77c-4114-4e57-9abf-97cf663defa0}" ma:internalName="Product_x0020_Family" ma:readOnly="false" ma:showField="Title" ma:web="e01171a4-c7e6-48e3-b3d2-2477858bb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_x0020_Series" ma:index="12" nillable="true" ma:displayName="Product Series" ma:list="{e8d23ce4-c564-4bc2-9718-bb6d90200ad1}" ma:internalName="Product_x0020_Series" ma:readOnly="false" ma:showField="Marketing_x0020_Series" ma:web="e01171a4-c7e6-48e3-b3d2-2477858bb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_x0020_Model" ma:index="13" nillable="true" ma:displayName="Product Model" ma:list="{84098f31-f584-483b-9db8-61b1c4202e7c}" ma:internalName="Product_x0020_Model" ma:readOnly="false" ma:showField="Marketing_x0020_Model" ma:web="e01171a4-c7e6-48e3-b3d2-2477858bb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Web_x0020_Grouping" ma:index="14" nillable="true" ma:displayName="Web Grouping" ma:default="Select all that apply" ma:format="Dropdown" ma:internalName="Web_x0020_Grouping" ma:readOnly="false">
      <xsd:simpleType>
        <xsd:restriction base="dms:Choice">
          <xsd:enumeration value="Select all that apply"/>
          <xsd:enumeration value="Product Page"/>
          <xsd:enumeration value="Series Page"/>
          <xsd:enumeration value="Family Page"/>
        </xsd:restriction>
      </xsd:simpleType>
    </xsd:element>
    <xsd:element name="Web_x0020_Placement" ma:index="15" nillable="true" ma:displayName="Web Placement" ma:description="Describe where to post this resource" ma:internalName="Web_x0020_Placement" ma:readOnly="false">
      <xsd:simpleType>
        <xsd:restriction base="dms:Note">
          <xsd:maxLength value="255"/>
        </xsd:restriction>
      </xsd:simpleType>
    </xsd:element>
    <xsd:element name="Delete" ma:index="16" nillable="true" ma:displayName="Archive" ma:default="0" ma:indexed="true" ma:internalName="Delete" ma:readOnly="false">
      <xsd:simpleType>
        <xsd:restriction base="dms:Boolean"/>
      </xsd:simpleType>
    </xsd:element>
    <xsd:element name="Language" ma:index="17" nillable="true" ma:displayName="Language" ma:default="English" ma:format="Dropdown" ma:indexed="true" ma:internalName="Language" ma:readOnly="false">
      <xsd:simpleType>
        <xsd:restriction base="dms:Choice">
          <xsd:enumeration value="British English"/>
          <xsd:enumeration value="English"/>
          <xsd:enumeration value="Arabic"/>
          <xsd:enumeration value="Chinese (Simplified)"/>
          <xsd:enumeration value="Chinese (Traditional)"/>
          <xsd:enumeration value="Dutch"/>
          <xsd:enumeration value="French"/>
          <xsd:enumeration value="German"/>
          <xsd:enumeration value="Hungarian"/>
          <xsd:enumeration value="Italian"/>
          <xsd:enumeration value="Japanese"/>
          <xsd:enumeration value="Korean"/>
          <xsd:enumeration value="Polish"/>
          <xsd:enumeration value="Portuguese"/>
          <xsd:enumeration value="Russian"/>
          <xsd:enumeration value="Spanish"/>
        </xsd:restriction>
      </xsd:simpleType>
    </xsd:element>
    <xsd:element name="Localization_x0020_Parent" ma:index="18" nillable="true" ma:displayName="Localization Parent" ma:list="{b5b92a68-70fa-4cdf-bb3a-b7b4ce44b88d}" ma:internalName="Localization_x0020_Parent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curity_x0020_Tags" ma:index="19" nillable="true" ma:displayName="Security Tags" ma:default="Public" ma:internalName="Security_x0020_Tag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"/>
                    <xsd:enumeration value="QSCRep"/>
                    <xsd:enumeration value="CPP Admin"/>
                    <xsd:enumeration value="CPP User"/>
                    <xsd:enumeration value="Direct Dealers"/>
                    <xsd:enumeration value="PREMIER Service Centers"/>
                    <xsd:enumeration value="Service Centers"/>
                    <xsd:enumeration value="Service Training"/>
                    <xsd:enumeration value="TPP"/>
                    <xsd:enumeration value="Not Public"/>
                    <xsd:enumeration value="Pre-Launch"/>
                  </xsd:restriction>
                </xsd:simpleType>
              </xsd:element>
            </xsd:sequence>
          </xsd:extension>
        </xsd:complexContent>
      </xsd:complexType>
    </xsd:element>
    <xsd:element name="Status" ma:index="20" nillable="true" ma:displayName="Status" ma:default="New resource - need approval" ma:format="RadioButtons" ma:internalName="Status" ma:readOnly="false">
      <xsd:simpleType>
        <xsd:restriction base="dms:Choice">
          <xsd:enumeration value="New resource - need approval"/>
          <xsd:enumeration value="Updated resource - need approval"/>
          <xsd:enumeration value="Rejected, see notes"/>
          <xsd:enumeration value="Approved with stipulations"/>
          <xsd:enumeration value="Approved to go live"/>
        </xsd:restriction>
      </xsd:simpleType>
    </xsd:element>
    <xsd:element name="Video_x0020_Height" ma:index="21" nillable="true" ma:displayName="Video Height" ma:internalName="Video_x0020_Height" ma:readOnly="false">
      <xsd:simpleType>
        <xsd:restriction base="dms:Text">
          <xsd:maxLength value="255"/>
        </xsd:restriction>
      </xsd:simpleType>
    </xsd:element>
    <xsd:element name="Video_x0020_Preview_x0020_Image_x0020_URL" ma:index="22" nillable="true" ma:displayName="Video Preview Image URL" ma:format="Hyperlink" ma:internalName="Video_x0020_Preview_x0020_Image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deo_x0020_URL" ma:index="23" nillable="true" ma:displayName="Video URL" ma:format="Hyperlink" ma:internalName="Video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deo_x0020_Width" ma:index="24" nillable="true" ma:displayName="Video Width" ma:internalName="Video_x0020_Width" ma:readOnly="false">
      <xsd:simpleType>
        <xsd:restriction base="dms:Text">
          <xsd:maxLength value="255"/>
        </xsd:restriction>
      </xsd:simpleType>
    </xsd:element>
    <xsd:element name="Discontinued" ma:index="25" nillable="true" ma:displayName="Discontinued" ma:default="0" ma:internalName="Discontinued" ma:readOnly="false">
      <xsd:simpleType>
        <xsd:restriction base="dms:Boolean"/>
      </xsd:simpleType>
    </xsd:element>
    <xsd:element name="SEOKeywords" ma:index="27" nillable="true" ma:displayName="SEOKeywords" ma:internalName="SEOKeywords" ma:readOnly="false">
      <xsd:simpleType>
        <xsd:restriction base="dms:Note">
          <xsd:maxLength value="255"/>
        </xsd:restriction>
      </xsd:simpleType>
    </xsd:element>
    <xsd:element name="Ecommerce" ma:index="28" nillable="true" ma:displayName="Ecommerce" ma:default="0" ma:internalName="Ecommerce" ma:readOnly="false">
      <xsd:simpleType>
        <xsd:restriction base="dms:Boolean"/>
      </xsd:simpleType>
    </xsd:element>
    <xsd:element name="Campaign" ma:index="29" nillable="true" ma:displayName="Campaign" ma:list="{fe8aab3f-d273-4eec-a0f5-d6dd8cc62006}" ma:internalName="Campaign" ma:readOnly="false" ma:showField="Title">
      <xsd:simpleType>
        <xsd:restriction base="dms:Lookup"/>
      </xsd:simpleType>
    </xsd:element>
    <xsd:element name="Publish_x0020_now" ma:index="30" nillable="true" ma:displayName="PUBLISH TO PRODUCTION ON SAVE" ma:default="0" ma:description="Items are published within the hour to DEV by default.  To bypass this default and publish directly to PRODUCTION, please check this box.&#10;" ma:internalName="Publish_x0020_now" ma:readOnly="false">
      <xsd:simpleType>
        <xsd:restriction base="dms:Boolean"/>
      </xsd:simpleType>
    </xsd:element>
    <xsd:element name="Affected_x0020_Date_x0020_Range" ma:index="31" nillable="true" ma:displayName="Affected Date Range" ma:internalName="Affected_x0020_Date_x0020_Range" ma:readOnly="false">
      <xsd:simpleType>
        <xsd:restriction base="dms:Text">
          <xsd:maxLength value="255"/>
        </xsd:restriction>
      </xsd:simpleType>
    </xsd:element>
    <xsd:element name="Thumbnail" ma:index="32" nillable="true" ma:displayName="Thumbnail" ma:description="Override the default generated thumbnail with the image at this link." ma:internalName="Thumbnail" ma:readOnly="false">
      <xsd:simpleType>
        <xsd:restriction base="dms:Text">
          <xsd:maxLength value="255"/>
        </xsd:restriction>
      </xsd:simpleType>
    </xsd:element>
    <xsd:element name="Download_x0020_Link" ma:index="33" nillable="true" ma:displayName="Download Link" ma:description="Must leave description blank" ma:format="Hyperlink" ma:internalName="Download_x0020_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ecurityTag" ma:index="34" nillable="true" ma:displayName="SecurityTag" ma:list="{e2afacc7-d0b4-4b81-83e6-a59e9fdfd063}" ma:internalName="SecurityTag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iqueURL" ma:index="35" nillable="true" ma:displayName="UniqueURL" ma:internalName="UniqueURL" ma:readOnly="false">
      <xsd:simpleType>
        <xsd:restriction base="dms:Note"/>
      </xsd:simpleType>
    </xsd:element>
    <xsd:element name="Topics" ma:index="36" nillable="true" ma:displayName="Topics" ma:internalName="Topic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lications"/>
                    <xsd:enumeration value="Design Best Practices"/>
                    <xsd:enumeration value="Market-Specific Case Studies"/>
                    <xsd:enumeration value="Systems Control"/>
                  </xsd:restriction>
                </xsd:simpleType>
              </xsd:element>
            </xsd:sequence>
          </xsd:extension>
        </xsd:complexContent>
      </xsd:complexType>
    </xsd:element>
    <xsd:element name="Description_x0020__x002d__x0020_cin" ma:index="40" nillable="true" ma:displayName="Description - cin" ma:hidden="true" ma:internalName="Description_x0020__x002d__x0020_cin" ma:readOnly="false">
      <xsd:simpleType>
        <xsd:restriction base="dms:Note"/>
      </xsd:simpleType>
    </xsd:element>
    <xsd:element name="rjyr" ma:index="41" nillable="true" ma:displayName="Text" ma:hidden="true" ma:internalName="rjyr" ma:readOnly="false">
      <xsd:simpleType>
        <xsd:restriction base="dms:Text"/>
      </xsd:simpleType>
    </xsd:element>
    <xsd:element name="Short_x0020_Title_x0020__x002d__x0020_pro" ma:index="42" nillable="true" ma:displayName="Short Title - pro" ma:hidden="true" ma:internalName="Short_x0020_Title_x0020__x002d__x0020_pro" ma:readOnly="false">
      <xsd:simpleType>
        <xsd:restriction base="dms:Text">
          <xsd:maxLength value="255"/>
        </xsd:restriction>
      </xsd:simpleType>
    </xsd:element>
    <xsd:element name="Description_x0020__x002d__x0020_pro" ma:index="43" nillable="true" ma:displayName="Description - pro" ma:hidden="true" ma:internalName="Description_x0020__x002d__x0020_pro" ma:readOnly="false">
      <xsd:simpleType>
        <xsd:restriction base="dms:Note"/>
      </xsd:simpleType>
    </xsd:element>
    <xsd:element name="Description_x0020__x002d__x0020_sys" ma:index="44" nillable="true" ma:displayName="Description - sys" ma:hidden="true" ma:internalName="Description_x0020__x002d__x0020_sys" ma:readOnly="false">
      <xsd:simpleType>
        <xsd:restriction base="dms:Note"/>
      </xsd:simpleType>
    </xsd:element>
    <xsd:element name="lyar" ma:index="45" nillable="true" ma:displayName="Text" ma:hidden="true" ma:internalName="lyar" ma:readOnly="false">
      <xsd:simpleType>
        <xsd:restriction base="dms:Text"/>
      </xsd:simpleType>
    </xsd:element>
    <xsd:element name="Long_x0020_Title_x0020__x002d__x0020_pro" ma:index="46" nillable="true" ma:displayName="Long Title - pro" ma:hidden="true" ma:internalName="Long_x0020_Title_x0020__x002d__x0020_pro" ma:readOnly="false">
      <xsd:simpleType>
        <xsd:restriction base="dms:Text">
          <xsd:maxLength value="255"/>
        </xsd:restriction>
      </xsd:simpleType>
    </xsd:element>
    <xsd:element name="Long_x0020_Title_x0020__x002d__x0020_sys" ma:index="47" nillable="true" ma:displayName="Long Title - sys" ma:hidden="true" ma:indexed="true" ma:internalName="Long_x0020_Title_x0020__x002d__x0020_sys" ma:readOnly="false">
      <xsd:simpleType>
        <xsd:restriction base="dms:Text">
          <xsd:maxLength value="255"/>
        </xsd:restriction>
      </xsd:simpleType>
    </xsd:element>
    <xsd:element name="UpdateTitlewithName" ma:index="48" nillable="true" ma:displayName="UpdateTitlewithName" ma:format="Hyperlink" ma:hidden="true" ma:internalName="UpdateTitlewithNam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adData" ma:index="49" nillable="true" ma:displayName="BadData" ma:hidden="true" ma:internalName="BadData" ma:readOnly="false">
      <xsd:simpleType>
        <xsd:restriction base="dms:Text">
          <xsd:maxLength value="255"/>
        </xsd:restriction>
      </xsd:simpleType>
    </xsd:element>
    <xsd:element name="Unique_x0020_URL" ma:index="50" nillable="true" ma:displayName="Unique URL" ma:description="Must leave description blank" ma:format="Hyperlink" ma:hidden="true" ma:internalName="Unique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Qual_x0020_Control" ma:index="51" nillable="true" ma:displayName="Qual Control" ma:default="1" ma:hidden="true" ma:internalName="Qual_x0020_Control" ma:readOnly="false">
      <xsd:simpleType>
        <xsd:restriction base="dms:Boolean"/>
      </xsd:simpleType>
    </xsd:element>
    <xsd:element name="Region" ma:index="52" nillable="true" ma:displayName="Region" ma:hidden="true" ma:internalName="Regio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rth America"/>
                    <xsd:enumeration value="UK"/>
                    <xsd:enumeration value="Germany"/>
                    <xsd:enumeration value="India"/>
                    <xsd:enumeration value="Asia Pacific"/>
                  </xsd:restriction>
                </xsd:simpleType>
              </xsd:element>
            </xsd:sequence>
          </xsd:extension>
        </xsd:complexContent>
      </xsd:complexType>
    </xsd:element>
    <xsd:element name="External_x0020_Resource_x0020_URL" ma:index="57" nillable="true" ma:displayName="External Resource URL" ma:description="Provide the URL only if this is an external resource." ma:format="Hyperlink" ma:hidden="true" ma:internalName="External_x0020_Resource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Keywords_x003a_KeywordAliases" ma:index="59" nillable="true" ma:displayName="Keywords:KeywordAliases" ma:hidden="true" ma:list="{11abd9d7-b9be-4edc-9793-d6c1a4ac659f}" ma:internalName="Keywords_x003a_KeywordAliases" ma:readOnly="true" ma:showField="KeywordAliases" ma:web="e01171a4-c7e6-48e3-b3d2-2477858bb320">
      <xsd:simpleType>
        <xsd:restriction base="dms:Lookup"/>
      </xsd:simpleType>
    </xsd:element>
    <xsd:element name="MediaServiceMetadata" ma:index="6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6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6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6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6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67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6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69" nillable="true" ma:displayName="KeyPoints" ma:hidden="true" ma:internalName="MediaServiceKeyPoints" ma:readOnly="true">
      <xsd:simpleType>
        <xsd:restriction base="dms:Note"/>
      </xsd:simpleType>
    </xsd:element>
    <xsd:element name="RMSFileName" ma:index="70" nillable="true" ma:displayName="RMSFileName" ma:hidden="true" ma:internalName="RMSFileName" ma:readOnly="false">
      <xsd:simpleType>
        <xsd:restriction base="dms:Text">
          <xsd:maxLength value="255"/>
        </xsd:restriction>
      </xsd:simpleType>
    </xsd:element>
    <xsd:element name="RMSPATH" ma:index="71" nillable="true" ma:displayName="RMSPATH" ma:hidden="true" ma:internalName="RMSPATH" ma:readOnly="false">
      <xsd:simpleType>
        <xsd:restriction base="dms:Text">
          <xsd:maxLength value="255"/>
        </xsd:restriction>
      </xsd:simpleType>
    </xsd:element>
    <xsd:element name="Short_x0020_Title_x0020__x002d__x0020_sys" ma:index="72" nillable="true" ma:displayName="Short Title - sys" ma:hidden="true" ma:internalName="Short_x0020_Title_x0020__x002d__x0020_sys" ma:readOnly="false">
      <xsd:simpleType>
        <xsd:restriction base="dms:Text">
          <xsd:maxLength value="255"/>
        </xsd:restriction>
      </xsd:simpleType>
    </xsd:element>
    <xsd:element name="Short_x0020_Title_x0020__x002d__x0020_cin" ma:index="73" nillable="true" ma:displayName="Short Title - cin" ma:hidden="true" ma:internalName="Short_x0020_Title_x0020__x002d__x0020_cin" ma:readOnly="false">
      <xsd:simpleType>
        <xsd:restriction base="dms:Text">
          <xsd:maxLength value="255"/>
        </xsd:restriction>
      </xsd:simpleType>
    </xsd:element>
    <xsd:element name="MediaLengthInSeconds" ma:index="75" nillable="true" ma:displayName="MediaLengthInSeconds" ma:hidden="true" ma:internalName="MediaLengthInSeconds" ma:readOnly="true">
      <xsd:simpleType>
        <xsd:restriction base="dms:Unknown"/>
      </xsd:simpleType>
    </xsd:element>
    <xsd:element name="RML_Event_x0020__x0028_2_x0029_" ma:index="76" nillable="true" ma:displayName="RML_Event (2)" ma:hidden="true" ma:internalName="RML_Event_x0020__x0028_2_x0029_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ong_x0020_Title_x0020__x002d__x0020_cin" ma:index="77" nillable="true" ma:displayName="Long Title - cin" ma:hidden="true" ma:internalName="Long_x0020_Title_x0020__x002d__x0020_cin" ma:readOnly="false">
      <xsd:simpleType>
        <xsd:restriction base="dms:Text">
          <xsd:maxLength value="255"/>
        </xsd:restriction>
      </xsd:simpleType>
    </xsd:element>
    <xsd:element name="lcf76f155ced4ddcb4097134ff3c332f" ma:index="78" nillable="true" ma:taxonomy="true" ma:internalName="lcf76f155ced4ddcb4097134ff3c332f" ma:taxonomyFieldName="MediaServiceImageTags" ma:displayName="Image Tags" ma:readOnly="false" ma:fieldId="{5cf76f15-5ced-4ddc-b409-7134ff3c332f}" ma:taxonomyMulti="true" ma:sspId="ad6164ca-cf4c-4d71-b8e1-70eb95f2e4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8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8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74" nillable="true" ma:displayName="IconOverlay" ma:hidden="true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aad8e-1cdb-4494-8b6a-12b18b6f0951" elementFormDefault="qualified">
    <xsd:import namespace="http://schemas.microsoft.com/office/2006/documentManagement/types"/>
    <xsd:import namespace="http://schemas.microsoft.com/office/infopath/2007/PartnerControls"/>
    <xsd:element name="TaxCatchAll" ma:index="79" nillable="true" ma:displayName="Taxonomy Catch All Column" ma:hidden="true" ma:list="{950a824a-8d3a-4e9a-9d0a-42448889d185}" ma:internalName="TaxCatchAll" ma:readOnly="false" ma:showField="CatchAllData" ma:web="315aad8e-1cdb-4494-8b6a-12b18b6f09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" ma:displayName="Author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2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deo_x0020_Preview_x0020_Image_x0020_URL xmlns="b5b92a68-70fa-4cdf-bb3a-b7b4ce44b88d">
      <Url xsi:nil="true"/>
      <Description xsi:nil="true"/>
    </Video_x0020_Preview_x0020_Image_x0020_URL>
    <Date_x0020_Revised xmlns="b5b92a68-70fa-4cdf-bb3a-b7b4ce44b88d" xsi:nil="true"/>
    <Status xmlns="b5b92a68-70fa-4cdf-bb3a-b7b4ce44b88d">Approved to go live</Status>
    <Discontinued xmlns="b5b92a68-70fa-4cdf-bb3a-b7b4ce44b88d">false</Discontinued>
    <rjyr xmlns="b5b92a68-70fa-4cdf-bb3a-b7b4ce44b88d" xsi:nil="true"/>
    <lcf76f155ced4ddcb4097134ff3c332f xmlns="b5b92a68-70fa-4cdf-bb3a-b7b4ce44b88d">
      <Terms xmlns="http://schemas.microsoft.com/office/infopath/2007/PartnerControls"/>
    </lcf76f155ced4ddcb4097134ff3c332f>
    <Video_x0020_URL xmlns="b5b92a68-70fa-4cdf-bb3a-b7b4ce44b88d">
      <Url xsi:nil="true"/>
      <Description xsi:nil="true"/>
    </Video_x0020_URL>
    <Campaign xmlns="b5b92a68-70fa-4cdf-bb3a-b7b4ce44b88d" xsi:nil="true"/>
    <Long_x0020_Title_x0020__x002d__x0020_sys xmlns="b5b92a68-70fa-4cdf-bb3a-b7b4ce44b88d" xsi:nil="true"/>
    <TaxCatchAll xmlns="315aad8e-1cdb-4494-8b6a-12b18b6f0951" xsi:nil="true"/>
    <Unique_x0020_URL xmlns="b5b92a68-70fa-4cdf-bb3a-b7b4ce44b88d">
      <Url xsi:nil="true"/>
      <Description xsi:nil="true"/>
    </Unique_x0020_URL>
    <Product_x0020_Series xmlns="b5b92a68-70fa-4cdf-bb3a-b7b4ce44b88d">
      <Value>319</Value>
    </Product_x0020_Series>
    <Description_x0020__x002d__x0020_pro xmlns="b5b92a68-70fa-4cdf-bb3a-b7b4ce44b88d" xsi:nil="true"/>
    <Web_x0020_Placement xmlns="b5b92a68-70fa-4cdf-bb3a-b7b4ce44b88d" xsi:nil="true"/>
    <Delete xmlns="b5b92a68-70fa-4cdf-bb3a-b7b4ce44b88d">false</Delete>
    <Language xmlns="b5b92a68-70fa-4cdf-bb3a-b7b4ce44b88d">English</Language>
    <Ecommerce xmlns="b5b92a68-70fa-4cdf-bb3a-b7b4ce44b88d">false</Ecommerce>
    <Description_x0020__x002d__x0020_sys xmlns="b5b92a68-70fa-4cdf-bb3a-b7b4ce44b88d" xsi:nil="true"/>
    <External_x0020_Resource_x0020_URL xmlns="b5b92a68-70fa-4cdf-bb3a-b7b4ce44b88d">
      <Url xsi:nil="true"/>
      <Description xsi:nil="true"/>
    </External_x0020_Resource_x0020_URL>
    <RMSPATH xmlns="b5b92a68-70fa-4cdf-bb3a-b7b4ce44b88d">/sites/marketing/rms/Resouce Management Library/reps/presentations</RMSPATH>
    <IconOverlay xmlns="http://schemas.microsoft.com/sharepoint/v4" xsi:nil="true"/>
    <Long_x0020_Title xmlns="b5b92a68-70fa-4cdf-bb3a-b7b4ce44b88d">Q-SYS Designer Software v9.8.1 QuickPitch</Long_x0020_Title>
    <UpdateTitlewithName xmlns="b5b92a68-70fa-4cdf-bb3a-b7b4ce44b88d">
      <Url xsi:nil="true"/>
      <Description xsi:nil="true"/>
    </UpdateTitlewithName>
    <Affected_x0020_Date_x0020_Range xmlns="b5b92a68-70fa-4cdf-bb3a-b7b4ce44b88d" xsi:nil="true"/>
    <Download_x0020_Link xmlns="b5b92a68-70fa-4cdf-bb3a-b7b4ce44b88d">
      <Url xsi:nil="true"/>
      <Description xsi:nil="true"/>
    </Download_x0020_Link>
    <Qual_x0020_Control xmlns="b5b92a68-70fa-4cdf-bb3a-b7b4ce44b88d">true</Qual_x0020_Control>
    <RML_Event_x0020__x0028_2_x0029_ xmlns="b5b92a68-70fa-4cdf-bb3a-b7b4ce44b88d">
      <Url xsi:nil="true"/>
      <Description xsi:nil="true"/>
    </RML_Event_x0020__x0028_2_x0029_>
    <Product_x0020_Model xmlns="b5b92a68-70fa-4cdf-bb3a-b7b4ce44b88d" xsi:nil="true"/>
    <Resource_Type xmlns="b5b92a68-70fa-4cdf-bb3a-b7b4ce44b88d">
      <Value>68</Value>
    </Resource_Type>
    <Revision xmlns="b5b92a68-70fa-4cdf-bb3a-b7b4ce44b88d" xsi:nil="true"/>
    <SecurityTag xmlns="b5b92a68-70fa-4cdf-bb3a-b7b4ce44b88d">
      <Value>2</Value>
    </SecurityTag>
    <lyar xmlns="b5b92a68-70fa-4cdf-bb3a-b7b4ce44b88d" xsi:nil="true"/>
    <Short_x0020_Title_x0020__x002d__x0020_corp xmlns="b5b92a68-70fa-4cdf-bb3a-b7b4ce44b88d">Q-SYS Designer Software v9.8.1 QuickPitch</Short_x0020_Title_x0020__x002d__x0020_corp>
    <Security_x0020_Tags xmlns="b5b92a68-70fa-4cdf-bb3a-b7b4ce44b88d">
      <Value>QSCRep</Value>
    </Security_x0020_Tags>
    <Thumbnail xmlns="b5b92a68-70fa-4cdf-bb3a-b7b4ce44b88d" xsi:nil="true"/>
    <Region xmlns="b5b92a68-70fa-4cdf-bb3a-b7b4ce44b88d" xsi:nil="true"/>
    <Document_x0020_Number xmlns="b5b92a68-70fa-4cdf-bb3a-b7b4ce44b88d" xsi:nil="true"/>
    <SEOKeywords xmlns="b5b92a68-70fa-4cdf-bb3a-b7b4ce44b88d">QDS, Q-SYS, Designer, 9.8, nv-21-hu, spa-q, amplifiers, NV, nv-32-h</SEOKeywords>
    <Topics xmlns="b5b92a68-70fa-4cdf-bb3a-b7b4ce44b88d" xsi:nil="true"/>
    <UniqueURL xmlns="b5b92a68-70fa-4cdf-bb3a-b7b4ce44b88d" xsi:nil="true"/>
    <Description_x0020__x002d__x0020_corp xmlns="b5b92a68-70fa-4cdf-bb3a-b7b4ce44b88d">Overview of the new features in QDS v9.8.1, including support for the NV-21-HU and SPA-Q Series standalone mode.</Description_x0020__x002d__x0020_corp>
    <Product_x0020_Family xmlns="b5b92a68-70fa-4cdf-bb3a-b7b4ce44b88d">
      <Value>38</Value>
    </Product_x0020_Family>
    <Video_x0020_Width xmlns="b5b92a68-70fa-4cdf-bb3a-b7b4ce44b88d" xsi:nil="true"/>
    <Publish_x0020_now xmlns="b5b92a68-70fa-4cdf-bb3a-b7b4ce44b88d">false</Publish_x0020_now>
    <BadData xmlns="b5b92a68-70fa-4cdf-bb3a-b7b4ce44b88d" xsi:nil="true"/>
    <Short_x0020_Title_x0020__x002d__x0020_cin xmlns="b5b92a68-70fa-4cdf-bb3a-b7b4ce44b88d" xsi:nil="true"/>
    <Web_x0020_Grouping xmlns="b5b92a68-70fa-4cdf-bb3a-b7b4ce44b88d">Select all that apply</Web_x0020_Grouping>
    <Long_x0020_Title_x0020__x002d__x0020_pro xmlns="b5b92a68-70fa-4cdf-bb3a-b7b4ce44b88d" xsi:nil="true"/>
    <Short_x0020_Title_x0020__x002d__x0020_sys xmlns="b5b92a68-70fa-4cdf-bb3a-b7b4ce44b88d" xsi:nil="true"/>
    <Business_x0020_Unit xmlns="b5b92a68-70fa-4cdf-bb3a-b7b4ce44b88d">
      <Value>Sys</Value>
    </Business_x0020_Unit>
    <Localization_x0020_Parent xmlns="b5b92a68-70fa-4cdf-bb3a-b7b4ce44b88d" xsi:nil="true"/>
    <Video_x0020_Height xmlns="b5b92a68-70fa-4cdf-bb3a-b7b4ce44b88d" xsi:nil="true"/>
    <Short_x0020_Title_x0020__x002d__x0020_pro xmlns="b5b92a68-70fa-4cdf-bb3a-b7b4ce44b88d" xsi:nil="true"/>
    <Long_x0020_Title_x0020__x002d__x0020_cin xmlns="b5b92a68-70fa-4cdf-bb3a-b7b4ce44b88d" xsi:nil="true"/>
    <Description_x0020__x002d__x0020_cin xmlns="b5b92a68-70fa-4cdf-bb3a-b7b4ce44b88d" xsi:nil="true"/>
    <RMSFileName xmlns="b5b92a68-70fa-4cdf-bb3a-b7b4ce44b88d">Q_rep_Q-SYS_DesignerSoftware_v9.8.1_QuickPitch.pptx</RMSFileName>
  </documentManagement>
</p:properties>
</file>

<file path=customXml/itemProps1.xml><?xml version="1.0" encoding="utf-8"?>
<ds:datastoreItem xmlns:ds="http://schemas.openxmlformats.org/officeDocument/2006/customXml" ds:itemID="{BB15E60F-8F91-41F7-BC47-DC00D60AE501}"/>
</file>

<file path=customXml/itemProps2.xml><?xml version="1.0" encoding="utf-8"?>
<ds:datastoreItem xmlns:ds="http://schemas.openxmlformats.org/officeDocument/2006/customXml" ds:itemID="{EE82B1AC-7B32-45E6-B743-518A9FF7F60B}"/>
</file>

<file path=customXml/itemProps3.xml><?xml version="1.0" encoding="utf-8"?>
<ds:datastoreItem xmlns:ds="http://schemas.openxmlformats.org/officeDocument/2006/customXml" ds:itemID="{B02AFB11-AB2F-44C2-8834-88581A656BBE}"/>
</file>

<file path=customXml/itemProps4.xml><?xml version="1.0" encoding="utf-8"?>
<ds:datastoreItem xmlns:ds="http://schemas.openxmlformats.org/officeDocument/2006/customXml" ds:itemID="{E8E28912-BA32-4BB3-A973-741C5E626D12}"/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193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QSC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Q_rep_Q-SYS_DesignerSoftware_v9.8.1_QuickPitch.pptx</dc:title>
  <dc:creator>Jason Kelly</dc:creator>
  <cp:keywords>5</cp:keywords>
  <cp:lastModifiedBy>Jason Kelly</cp:lastModifiedBy>
  <cp:revision>103</cp:revision>
  <dcterms:created xsi:type="dcterms:W3CDTF">2022-07-19T17:32:47Z</dcterms:created>
  <dcterms:modified xsi:type="dcterms:W3CDTF">2023-08-02T20:42:27Z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0x010100A16D19F1B4CA9745AE26F2497609FD6C</vt:lpwstr>
  </property>
  <property fmtid="{D5CDD505-2E9C-101B-9397-08002B2CF9AE}" pid="3" name="MediaServiceImageTags">
    <vt:lpwstr/>
  </property>
</Properties>
</file>